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8" r:id="rId1"/>
    <p:sldMasterId id="2147483660" r:id="rId2"/>
  </p:sldMasterIdLst>
  <p:notesMasterIdLst>
    <p:notesMasterId r:id="rId66"/>
  </p:notesMasterIdLst>
  <p:sldIdLst>
    <p:sldId id="256" r:id="rId3"/>
    <p:sldId id="438" r:id="rId4"/>
    <p:sldId id="496" r:id="rId5"/>
    <p:sldId id="515" r:id="rId6"/>
    <p:sldId id="497" r:id="rId7"/>
    <p:sldId id="516" r:id="rId8"/>
    <p:sldId id="498" r:id="rId9"/>
    <p:sldId id="499" r:id="rId10"/>
    <p:sldId id="501" r:id="rId11"/>
    <p:sldId id="500" r:id="rId12"/>
    <p:sldId id="502" r:id="rId13"/>
    <p:sldId id="403" r:id="rId14"/>
    <p:sldId id="492" r:id="rId15"/>
    <p:sldId id="493" r:id="rId16"/>
    <p:sldId id="494" r:id="rId17"/>
    <p:sldId id="257" r:id="rId18"/>
    <p:sldId id="258" r:id="rId19"/>
    <p:sldId id="259" r:id="rId20"/>
    <p:sldId id="260" r:id="rId21"/>
    <p:sldId id="261" r:id="rId22"/>
    <p:sldId id="262" r:id="rId23"/>
    <p:sldId id="263" r:id="rId24"/>
    <p:sldId id="264" r:id="rId25"/>
    <p:sldId id="265" r:id="rId26"/>
    <p:sldId id="266" r:id="rId27"/>
    <p:sldId id="267" r:id="rId28"/>
    <p:sldId id="268" r:id="rId29"/>
    <p:sldId id="271" r:id="rId30"/>
    <p:sldId id="270" r:id="rId31"/>
    <p:sldId id="272" r:id="rId32"/>
    <p:sldId id="273" r:id="rId33"/>
    <p:sldId id="522" r:id="rId34"/>
    <p:sldId id="469" r:id="rId35"/>
    <p:sldId id="554" r:id="rId36"/>
    <p:sldId id="488" r:id="rId37"/>
    <p:sldId id="556" r:id="rId38"/>
    <p:sldId id="471" r:id="rId39"/>
    <p:sldId id="475" r:id="rId40"/>
    <p:sldId id="555" r:id="rId41"/>
    <p:sldId id="477" r:id="rId42"/>
    <p:sldId id="523" r:id="rId43"/>
    <p:sldId id="287" r:id="rId44"/>
    <p:sldId id="292" r:id="rId45"/>
    <p:sldId id="291" r:id="rId46"/>
    <p:sldId id="524" r:id="rId47"/>
    <p:sldId id="293" r:id="rId48"/>
    <p:sldId id="294" r:id="rId49"/>
    <p:sldId id="310" r:id="rId50"/>
    <p:sldId id="311" r:id="rId51"/>
    <p:sldId id="301" r:id="rId52"/>
    <p:sldId id="302" r:id="rId53"/>
    <p:sldId id="303" r:id="rId54"/>
    <p:sldId id="304" r:id="rId55"/>
    <p:sldId id="305" r:id="rId56"/>
    <p:sldId id="306" r:id="rId57"/>
    <p:sldId id="307" r:id="rId58"/>
    <p:sldId id="308" r:id="rId59"/>
    <p:sldId id="309" r:id="rId60"/>
    <p:sldId id="517" r:id="rId61"/>
    <p:sldId id="518" r:id="rId62"/>
    <p:sldId id="519" r:id="rId63"/>
    <p:sldId id="520" r:id="rId64"/>
    <p:sldId id="269" r:id="rId6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6" d="100"/>
          <a:sy n="86" d="100"/>
        </p:scale>
        <p:origin x="562"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notesMaster" Target="notesMasters/notesMaster1.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presProps" Target="pres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s>
</file>

<file path=ppt/diagrams/_rels/data10.xml.rels><?xml version="1.0" encoding="UTF-8" standalone="yes"?>
<Relationships xmlns="http://schemas.openxmlformats.org/package/2006/relationships"><Relationship Id="rId8" Type="http://schemas.openxmlformats.org/officeDocument/2006/relationships/image" Target="../media/image47.sv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image" Target="../media/image41.svg"/><Relationship Id="rId1" Type="http://schemas.openxmlformats.org/officeDocument/2006/relationships/image" Target="../media/image40.png"/><Relationship Id="rId6" Type="http://schemas.openxmlformats.org/officeDocument/2006/relationships/image" Target="../media/image45.svg"/><Relationship Id="rId5" Type="http://schemas.openxmlformats.org/officeDocument/2006/relationships/image" Target="../media/image44.png"/><Relationship Id="rId4" Type="http://schemas.openxmlformats.org/officeDocument/2006/relationships/image" Target="../media/image43.svg"/></Relationships>
</file>

<file path=ppt/diagrams/_rels/data12.xml.rels><?xml version="1.0" encoding="UTF-8" standalone="yes"?>
<Relationships xmlns="http://schemas.openxmlformats.org/package/2006/relationships"><Relationship Id="rId8" Type="http://schemas.openxmlformats.org/officeDocument/2006/relationships/image" Target="../media/image56.svg"/><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image" Target="../media/image50.svg"/><Relationship Id="rId1" Type="http://schemas.openxmlformats.org/officeDocument/2006/relationships/image" Target="../media/image49.png"/><Relationship Id="rId6" Type="http://schemas.openxmlformats.org/officeDocument/2006/relationships/image" Target="../media/image54.svg"/><Relationship Id="rId5" Type="http://schemas.openxmlformats.org/officeDocument/2006/relationships/image" Target="../media/image53.png"/><Relationship Id="rId10" Type="http://schemas.openxmlformats.org/officeDocument/2006/relationships/image" Target="../media/image57.svg"/><Relationship Id="rId4" Type="http://schemas.openxmlformats.org/officeDocument/2006/relationships/image" Target="../media/image52.svg"/><Relationship Id="rId9" Type="http://schemas.openxmlformats.org/officeDocument/2006/relationships/image" Target="../media/image42.png"/></Relationships>
</file>

<file path=ppt/diagrams/_rels/data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diagrams/_rels/data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svg"/><Relationship Id="rId1" Type="http://schemas.openxmlformats.org/officeDocument/2006/relationships/image" Target="../media/image25.png"/><Relationship Id="rId4" Type="http://schemas.openxmlformats.org/officeDocument/2006/relationships/image" Target="../media/image28.svg"/></Relationships>
</file>

<file path=ppt/diagrams/_rels/data7.xml.rels><?xml version="1.0" encoding="UTF-8" standalone="yes"?>
<Relationships xmlns="http://schemas.openxmlformats.org/package/2006/relationships"><Relationship Id="rId8" Type="http://schemas.openxmlformats.org/officeDocument/2006/relationships/image" Target="../media/image37.sv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image" Target="../media/image31.svg"/><Relationship Id="rId1" Type="http://schemas.openxmlformats.org/officeDocument/2006/relationships/image" Target="../media/image30.png"/><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image" Target="../media/image33.svg"/></Relationships>
</file>

<file path=ppt/diagrams/_rels/drawing10.xml.rels><?xml version="1.0" encoding="UTF-8" standalone="yes"?>
<Relationships xmlns="http://schemas.openxmlformats.org/package/2006/relationships"><Relationship Id="rId8" Type="http://schemas.openxmlformats.org/officeDocument/2006/relationships/image" Target="../media/image47.sv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image" Target="../media/image41.svg"/><Relationship Id="rId1" Type="http://schemas.openxmlformats.org/officeDocument/2006/relationships/image" Target="../media/image40.png"/><Relationship Id="rId6" Type="http://schemas.openxmlformats.org/officeDocument/2006/relationships/image" Target="../media/image45.svg"/><Relationship Id="rId5" Type="http://schemas.openxmlformats.org/officeDocument/2006/relationships/image" Target="../media/image44.png"/><Relationship Id="rId4" Type="http://schemas.openxmlformats.org/officeDocument/2006/relationships/image" Target="../media/image43.svg"/></Relationships>
</file>

<file path=ppt/diagrams/_rels/drawing12.xml.rels><?xml version="1.0" encoding="UTF-8" standalone="yes"?>
<Relationships xmlns="http://schemas.openxmlformats.org/package/2006/relationships"><Relationship Id="rId8" Type="http://schemas.openxmlformats.org/officeDocument/2006/relationships/image" Target="../media/image56.svg"/><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image" Target="../media/image50.svg"/><Relationship Id="rId1" Type="http://schemas.openxmlformats.org/officeDocument/2006/relationships/image" Target="../media/image49.png"/><Relationship Id="rId6" Type="http://schemas.openxmlformats.org/officeDocument/2006/relationships/image" Target="../media/image54.svg"/><Relationship Id="rId5" Type="http://schemas.openxmlformats.org/officeDocument/2006/relationships/image" Target="../media/image53.png"/><Relationship Id="rId10" Type="http://schemas.openxmlformats.org/officeDocument/2006/relationships/image" Target="../media/image57.svg"/><Relationship Id="rId4" Type="http://schemas.openxmlformats.org/officeDocument/2006/relationships/image" Target="../media/image52.svg"/><Relationship Id="rId9" Type="http://schemas.openxmlformats.org/officeDocument/2006/relationships/image" Target="../media/image42.png"/></Relationships>
</file>

<file path=ppt/diagrams/_rels/drawing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diagrams/_rels/drawing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svg"/><Relationship Id="rId1" Type="http://schemas.openxmlformats.org/officeDocument/2006/relationships/image" Target="../media/image25.png"/><Relationship Id="rId4" Type="http://schemas.openxmlformats.org/officeDocument/2006/relationships/image" Target="../media/image28.svg"/></Relationships>
</file>

<file path=ppt/diagrams/_rels/drawing7.xml.rels><?xml version="1.0" encoding="UTF-8" standalone="yes"?>
<Relationships xmlns="http://schemas.openxmlformats.org/package/2006/relationships"><Relationship Id="rId8" Type="http://schemas.openxmlformats.org/officeDocument/2006/relationships/image" Target="../media/image37.sv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image" Target="../media/image31.svg"/><Relationship Id="rId1" Type="http://schemas.openxmlformats.org/officeDocument/2006/relationships/image" Target="../media/image30.png"/><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image" Target="../media/image33.sv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bg_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a:alpha val="0"/>
      </a:schemeClr>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DF4F9A1-3331-49A0-8946-1AAC13251885}" type="doc">
      <dgm:prSet loTypeId="urn:microsoft.com/office/officeart/2008/layout/LinedList" loCatId="list" qsTypeId="urn:microsoft.com/office/officeart/2005/8/quickstyle/simple1" qsCatId="simple" csTypeId="urn:microsoft.com/office/officeart/2005/8/colors/colorful2" csCatId="colorful" phldr="1"/>
      <dgm:spPr/>
      <dgm:t>
        <a:bodyPr/>
        <a:lstStyle/>
        <a:p>
          <a:endParaRPr lang="en-US"/>
        </a:p>
      </dgm:t>
    </dgm:pt>
    <dgm:pt modelId="{DEEFB061-AD2C-4CB5-A2D7-2BE9834650F4}">
      <dgm:prSet custT="1"/>
      <dgm:spPr/>
      <dgm:t>
        <a:bodyPr/>
        <a:lstStyle/>
        <a:p>
          <a:pPr algn="just">
            <a:lnSpc>
              <a:spcPct val="100000"/>
            </a:lnSpc>
          </a:pPr>
          <a:r>
            <a:rPr lang="en-US" sz="2800" b="0" i="0" dirty="0"/>
            <a:t>Human beings are the only creatures on the earth who are able to communicate with each other through the medium of language.</a:t>
          </a:r>
          <a:endParaRPr lang="en-US" sz="2800" dirty="0"/>
        </a:p>
      </dgm:t>
    </dgm:pt>
    <dgm:pt modelId="{BBE434EF-0216-487D-9B29-7191B67B6317}" type="parTrans" cxnId="{70BECCAE-D737-4DB1-8E9C-123D27BBB38E}">
      <dgm:prSet/>
      <dgm:spPr/>
      <dgm:t>
        <a:bodyPr/>
        <a:lstStyle/>
        <a:p>
          <a:endParaRPr lang="en-US"/>
        </a:p>
      </dgm:t>
    </dgm:pt>
    <dgm:pt modelId="{E963F44A-125A-446E-8367-4F201ECE81ED}" type="sibTrans" cxnId="{70BECCAE-D737-4DB1-8E9C-123D27BBB38E}">
      <dgm:prSet/>
      <dgm:spPr/>
      <dgm:t>
        <a:bodyPr/>
        <a:lstStyle/>
        <a:p>
          <a:endParaRPr lang="en-US"/>
        </a:p>
      </dgm:t>
    </dgm:pt>
    <dgm:pt modelId="{98668A14-EBE7-41CD-B565-7D325011A68E}">
      <dgm:prSet custT="1"/>
      <dgm:spPr/>
      <dgm:t>
        <a:bodyPr/>
        <a:lstStyle/>
        <a:p>
          <a:pPr algn="just">
            <a:lnSpc>
              <a:spcPct val="100000"/>
            </a:lnSpc>
          </a:pPr>
          <a:r>
            <a:rPr lang="en-US" sz="2400" b="0" i="0" dirty="0"/>
            <a:t>But humans take this gift to another extent. Distance, time, and physical existence of the person don’t matter in communication these days because they build a communication system through which they can communicate or share data like images, videos, text, files, </a:t>
          </a:r>
          <a:r>
            <a:rPr lang="en-US" sz="2400" b="0" i="0" dirty="0" err="1"/>
            <a:t>etc</a:t>
          </a:r>
          <a:r>
            <a:rPr lang="en-US" sz="2400" b="0" i="0" dirty="0"/>
            <a:t> with their loved ones anytime anywhere.</a:t>
          </a:r>
          <a:endParaRPr lang="en-US" sz="2400" dirty="0"/>
        </a:p>
      </dgm:t>
    </dgm:pt>
    <dgm:pt modelId="{AAF30DD2-C0F7-4A79-BB42-2335FBE6B8A6}" type="parTrans" cxnId="{62A68AA7-E343-4793-9745-2B25E48B7BB7}">
      <dgm:prSet/>
      <dgm:spPr/>
      <dgm:t>
        <a:bodyPr/>
        <a:lstStyle/>
        <a:p>
          <a:endParaRPr lang="en-US"/>
        </a:p>
      </dgm:t>
    </dgm:pt>
    <dgm:pt modelId="{9DD93E42-9BC6-47EE-A1DC-8117DD5ECC3B}" type="sibTrans" cxnId="{62A68AA7-E343-4793-9745-2B25E48B7BB7}">
      <dgm:prSet/>
      <dgm:spPr/>
      <dgm:t>
        <a:bodyPr/>
        <a:lstStyle/>
        <a:p>
          <a:endParaRPr lang="en-US"/>
        </a:p>
      </dgm:t>
    </dgm:pt>
    <dgm:pt modelId="{BC18BE88-7C8E-466B-9FB4-2AAB6118091C}">
      <dgm:prSet custT="1"/>
      <dgm:spPr/>
      <dgm:t>
        <a:bodyPr/>
        <a:lstStyle/>
        <a:p>
          <a:pPr algn="just">
            <a:lnSpc>
              <a:spcPct val="100000"/>
            </a:lnSpc>
          </a:pPr>
          <a:r>
            <a:rPr lang="en-US" sz="2800" b="0" i="0" dirty="0"/>
            <a:t>Communication is defined as a process in which more than one computer transfers information, instructions to each other and for sharing resources.</a:t>
          </a:r>
          <a:endParaRPr lang="en-US" sz="2800" dirty="0"/>
        </a:p>
      </dgm:t>
    </dgm:pt>
    <dgm:pt modelId="{1CC0A6DA-13D8-47D6-86AD-578E1F08E5A8}" type="parTrans" cxnId="{408350A8-3D5B-4978-A883-4B632A2617DB}">
      <dgm:prSet/>
      <dgm:spPr/>
      <dgm:t>
        <a:bodyPr/>
        <a:lstStyle/>
        <a:p>
          <a:endParaRPr lang="en-US"/>
        </a:p>
      </dgm:t>
    </dgm:pt>
    <dgm:pt modelId="{7D5E57C7-B7E7-4D6A-8A7C-F12A6E6725FE}" type="sibTrans" cxnId="{408350A8-3D5B-4978-A883-4B632A2617DB}">
      <dgm:prSet/>
      <dgm:spPr/>
      <dgm:t>
        <a:bodyPr/>
        <a:lstStyle/>
        <a:p>
          <a:endParaRPr lang="en-US"/>
        </a:p>
      </dgm:t>
    </dgm:pt>
    <dgm:pt modelId="{5FA57F7F-5A47-4EF3-9311-98249AD62498}" type="pres">
      <dgm:prSet presAssocID="{8DF4F9A1-3331-49A0-8946-1AAC13251885}" presName="vert0" presStyleCnt="0">
        <dgm:presLayoutVars>
          <dgm:dir/>
          <dgm:animOne val="branch"/>
          <dgm:animLvl val="lvl"/>
        </dgm:presLayoutVars>
      </dgm:prSet>
      <dgm:spPr/>
    </dgm:pt>
    <dgm:pt modelId="{ED74AD82-9AFE-4678-B90E-7DC042307CAB}" type="pres">
      <dgm:prSet presAssocID="{DEEFB061-AD2C-4CB5-A2D7-2BE9834650F4}" presName="thickLine" presStyleLbl="alignNode1" presStyleIdx="0" presStyleCnt="3"/>
      <dgm:spPr/>
    </dgm:pt>
    <dgm:pt modelId="{3B7796C0-6AB4-4F7F-AA22-6CF82D6D7FB2}" type="pres">
      <dgm:prSet presAssocID="{DEEFB061-AD2C-4CB5-A2D7-2BE9834650F4}" presName="horz1" presStyleCnt="0"/>
      <dgm:spPr/>
    </dgm:pt>
    <dgm:pt modelId="{404FA4C8-4F21-42D8-BE23-CAB4973B1F54}" type="pres">
      <dgm:prSet presAssocID="{DEEFB061-AD2C-4CB5-A2D7-2BE9834650F4}" presName="tx1" presStyleLbl="revTx" presStyleIdx="0" presStyleCnt="3"/>
      <dgm:spPr/>
    </dgm:pt>
    <dgm:pt modelId="{7E7CA05D-BE49-46DE-863B-816FBC369FBF}" type="pres">
      <dgm:prSet presAssocID="{DEEFB061-AD2C-4CB5-A2D7-2BE9834650F4}" presName="vert1" presStyleCnt="0"/>
      <dgm:spPr/>
    </dgm:pt>
    <dgm:pt modelId="{1373FDA6-D167-4A36-90DE-994D04C4886A}" type="pres">
      <dgm:prSet presAssocID="{98668A14-EBE7-41CD-B565-7D325011A68E}" presName="thickLine" presStyleLbl="alignNode1" presStyleIdx="1" presStyleCnt="3"/>
      <dgm:spPr/>
    </dgm:pt>
    <dgm:pt modelId="{80CE6321-819D-4D49-B36B-550C7B5099E3}" type="pres">
      <dgm:prSet presAssocID="{98668A14-EBE7-41CD-B565-7D325011A68E}" presName="horz1" presStyleCnt="0"/>
      <dgm:spPr/>
    </dgm:pt>
    <dgm:pt modelId="{E7046861-739A-40F9-80DE-F35B7B19C5C0}" type="pres">
      <dgm:prSet presAssocID="{98668A14-EBE7-41CD-B565-7D325011A68E}" presName="tx1" presStyleLbl="revTx" presStyleIdx="1" presStyleCnt="3" custScaleY="121912"/>
      <dgm:spPr/>
    </dgm:pt>
    <dgm:pt modelId="{E8FE398B-B710-4440-A368-5320AF498E31}" type="pres">
      <dgm:prSet presAssocID="{98668A14-EBE7-41CD-B565-7D325011A68E}" presName="vert1" presStyleCnt="0"/>
      <dgm:spPr/>
    </dgm:pt>
    <dgm:pt modelId="{70675714-309B-4391-8353-F383C4FD48B5}" type="pres">
      <dgm:prSet presAssocID="{BC18BE88-7C8E-466B-9FB4-2AAB6118091C}" presName="thickLine" presStyleLbl="alignNode1" presStyleIdx="2" presStyleCnt="3"/>
      <dgm:spPr/>
    </dgm:pt>
    <dgm:pt modelId="{0B648D68-A1D9-47FC-90C9-084D40A22A02}" type="pres">
      <dgm:prSet presAssocID="{BC18BE88-7C8E-466B-9FB4-2AAB6118091C}" presName="horz1" presStyleCnt="0"/>
      <dgm:spPr/>
    </dgm:pt>
    <dgm:pt modelId="{333A7C1A-A605-4DC4-844E-824C86E1622D}" type="pres">
      <dgm:prSet presAssocID="{BC18BE88-7C8E-466B-9FB4-2AAB6118091C}" presName="tx1" presStyleLbl="revTx" presStyleIdx="2" presStyleCnt="3" custScaleY="43420" custLinFactNeighborY="17576"/>
      <dgm:spPr/>
    </dgm:pt>
    <dgm:pt modelId="{424920DC-D865-4D4C-95B7-BB183A7E3D81}" type="pres">
      <dgm:prSet presAssocID="{BC18BE88-7C8E-466B-9FB4-2AAB6118091C}" presName="vert1" presStyleCnt="0"/>
      <dgm:spPr/>
    </dgm:pt>
  </dgm:ptLst>
  <dgm:cxnLst>
    <dgm:cxn modelId="{58A87405-7766-4C26-A809-F26624785217}" type="presOf" srcId="{8DF4F9A1-3331-49A0-8946-1AAC13251885}" destId="{5FA57F7F-5A47-4EF3-9311-98249AD62498}" srcOrd="0" destOrd="0" presId="urn:microsoft.com/office/officeart/2008/layout/LinedList"/>
    <dgm:cxn modelId="{39D8C913-1712-466C-A735-9B30CC4021D6}" type="presOf" srcId="{BC18BE88-7C8E-466B-9FB4-2AAB6118091C}" destId="{333A7C1A-A605-4DC4-844E-824C86E1622D}" srcOrd="0" destOrd="0" presId="urn:microsoft.com/office/officeart/2008/layout/LinedList"/>
    <dgm:cxn modelId="{342E999C-B440-4E93-9A19-17E03AF94C1E}" type="presOf" srcId="{DEEFB061-AD2C-4CB5-A2D7-2BE9834650F4}" destId="{404FA4C8-4F21-42D8-BE23-CAB4973B1F54}" srcOrd="0" destOrd="0" presId="urn:microsoft.com/office/officeart/2008/layout/LinedList"/>
    <dgm:cxn modelId="{62A68AA7-E343-4793-9745-2B25E48B7BB7}" srcId="{8DF4F9A1-3331-49A0-8946-1AAC13251885}" destId="{98668A14-EBE7-41CD-B565-7D325011A68E}" srcOrd="1" destOrd="0" parTransId="{AAF30DD2-C0F7-4A79-BB42-2335FBE6B8A6}" sibTransId="{9DD93E42-9BC6-47EE-A1DC-8117DD5ECC3B}"/>
    <dgm:cxn modelId="{C8811CA8-7F91-44DA-9058-C2298D52EE56}" type="presOf" srcId="{98668A14-EBE7-41CD-B565-7D325011A68E}" destId="{E7046861-739A-40F9-80DE-F35B7B19C5C0}" srcOrd="0" destOrd="0" presId="urn:microsoft.com/office/officeart/2008/layout/LinedList"/>
    <dgm:cxn modelId="{408350A8-3D5B-4978-A883-4B632A2617DB}" srcId="{8DF4F9A1-3331-49A0-8946-1AAC13251885}" destId="{BC18BE88-7C8E-466B-9FB4-2AAB6118091C}" srcOrd="2" destOrd="0" parTransId="{1CC0A6DA-13D8-47D6-86AD-578E1F08E5A8}" sibTransId="{7D5E57C7-B7E7-4D6A-8A7C-F12A6E6725FE}"/>
    <dgm:cxn modelId="{70BECCAE-D737-4DB1-8E9C-123D27BBB38E}" srcId="{8DF4F9A1-3331-49A0-8946-1AAC13251885}" destId="{DEEFB061-AD2C-4CB5-A2D7-2BE9834650F4}" srcOrd="0" destOrd="0" parTransId="{BBE434EF-0216-487D-9B29-7191B67B6317}" sibTransId="{E963F44A-125A-446E-8367-4F201ECE81ED}"/>
    <dgm:cxn modelId="{162F677A-01FA-4DA0-BF77-358F9A3681F1}" type="presParOf" srcId="{5FA57F7F-5A47-4EF3-9311-98249AD62498}" destId="{ED74AD82-9AFE-4678-B90E-7DC042307CAB}" srcOrd="0" destOrd="0" presId="urn:microsoft.com/office/officeart/2008/layout/LinedList"/>
    <dgm:cxn modelId="{9A80B009-16A0-4660-9078-4F8751FECE21}" type="presParOf" srcId="{5FA57F7F-5A47-4EF3-9311-98249AD62498}" destId="{3B7796C0-6AB4-4F7F-AA22-6CF82D6D7FB2}" srcOrd="1" destOrd="0" presId="urn:microsoft.com/office/officeart/2008/layout/LinedList"/>
    <dgm:cxn modelId="{E35F05DA-5698-448C-8CD9-AE6EAB706161}" type="presParOf" srcId="{3B7796C0-6AB4-4F7F-AA22-6CF82D6D7FB2}" destId="{404FA4C8-4F21-42D8-BE23-CAB4973B1F54}" srcOrd="0" destOrd="0" presId="urn:microsoft.com/office/officeart/2008/layout/LinedList"/>
    <dgm:cxn modelId="{05DB3788-221C-4320-9DB2-A43C505CAD78}" type="presParOf" srcId="{3B7796C0-6AB4-4F7F-AA22-6CF82D6D7FB2}" destId="{7E7CA05D-BE49-46DE-863B-816FBC369FBF}" srcOrd="1" destOrd="0" presId="urn:microsoft.com/office/officeart/2008/layout/LinedList"/>
    <dgm:cxn modelId="{476E05A3-9EA8-44A0-BC4F-BBA188530A93}" type="presParOf" srcId="{5FA57F7F-5A47-4EF3-9311-98249AD62498}" destId="{1373FDA6-D167-4A36-90DE-994D04C4886A}" srcOrd="2" destOrd="0" presId="urn:microsoft.com/office/officeart/2008/layout/LinedList"/>
    <dgm:cxn modelId="{465F4DF9-C3DD-4FC4-A513-C34B5663FD2A}" type="presParOf" srcId="{5FA57F7F-5A47-4EF3-9311-98249AD62498}" destId="{80CE6321-819D-4D49-B36B-550C7B5099E3}" srcOrd="3" destOrd="0" presId="urn:microsoft.com/office/officeart/2008/layout/LinedList"/>
    <dgm:cxn modelId="{108CBFC6-6CEA-44D6-BCA4-C1DA5E0D5C13}" type="presParOf" srcId="{80CE6321-819D-4D49-B36B-550C7B5099E3}" destId="{E7046861-739A-40F9-80DE-F35B7B19C5C0}" srcOrd="0" destOrd="0" presId="urn:microsoft.com/office/officeart/2008/layout/LinedList"/>
    <dgm:cxn modelId="{B699967C-1FB5-41FE-836C-CD327C98E764}" type="presParOf" srcId="{80CE6321-819D-4D49-B36B-550C7B5099E3}" destId="{E8FE398B-B710-4440-A368-5320AF498E31}" srcOrd="1" destOrd="0" presId="urn:microsoft.com/office/officeart/2008/layout/LinedList"/>
    <dgm:cxn modelId="{32DFDAC7-E1F6-438C-898C-BBFF765AFB5B}" type="presParOf" srcId="{5FA57F7F-5A47-4EF3-9311-98249AD62498}" destId="{70675714-309B-4391-8353-F383C4FD48B5}" srcOrd="4" destOrd="0" presId="urn:microsoft.com/office/officeart/2008/layout/LinedList"/>
    <dgm:cxn modelId="{83F5373C-735D-4CDF-99F4-941B1EDCFE1B}" type="presParOf" srcId="{5FA57F7F-5A47-4EF3-9311-98249AD62498}" destId="{0B648D68-A1D9-47FC-90C9-084D40A22A02}" srcOrd="5" destOrd="0" presId="urn:microsoft.com/office/officeart/2008/layout/LinedList"/>
    <dgm:cxn modelId="{43E9FF08-EA93-4609-ABE4-7AEA6428C591}" type="presParOf" srcId="{0B648D68-A1D9-47FC-90C9-084D40A22A02}" destId="{333A7C1A-A605-4DC4-844E-824C86E1622D}" srcOrd="0" destOrd="0" presId="urn:microsoft.com/office/officeart/2008/layout/LinedList"/>
    <dgm:cxn modelId="{580D74EF-730F-47F4-9FB3-9C8D92B3185C}" type="presParOf" srcId="{0B648D68-A1D9-47FC-90C9-084D40A22A02}" destId="{424920DC-D865-4D4C-95B7-BB183A7E3D81}"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66D26753-8568-43D9-91F0-95688F92EB4F}" type="doc">
      <dgm:prSet loTypeId="urn:microsoft.com/office/officeart/2018/2/layout/IconVerticalSolidList" loCatId="icon" qsTypeId="urn:microsoft.com/office/officeart/2005/8/quickstyle/simple1" qsCatId="simple" csTypeId="urn:microsoft.com/office/officeart/2005/8/colors/colorful2" csCatId="colorful" phldr="1"/>
      <dgm:spPr/>
      <dgm:t>
        <a:bodyPr/>
        <a:lstStyle/>
        <a:p>
          <a:endParaRPr lang="en-US"/>
        </a:p>
      </dgm:t>
    </dgm:pt>
    <dgm:pt modelId="{4097111C-9FCC-4493-A6DA-55AB08D1A8A4}">
      <dgm:prSet custT="1"/>
      <dgm:spPr/>
      <dgm:t>
        <a:bodyPr/>
        <a:lstStyle/>
        <a:p>
          <a:pPr algn="just">
            <a:lnSpc>
              <a:spcPct val="100000"/>
            </a:lnSpc>
          </a:pPr>
          <a:r>
            <a:rPr lang="en-US" sz="1600" b="1" dirty="0">
              <a:solidFill>
                <a:schemeClr val="bg1"/>
              </a:solidFill>
            </a:rPr>
            <a:t>It is a one way or unidirectional communication between two devices in which one device is sender and other one is receiver. </a:t>
          </a:r>
        </a:p>
      </dgm:t>
    </dgm:pt>
    <dgm:pt modelId="{0D9DE4F1-0BF8-4D9A-828C-3169F5F222E5}" type="parTrans" cxnId="{4FCF796C-78D3-4DED-9846-D58DD5851CEB}">
      <dgm:prSet/>
      <dgm:spPr/>
      <dgm:t>
        <a:bodyPr/>
        <a:lstStyle/>
        <a:p>
          <a:endParaRPr lang="en-US"/>
        </a:p>
      </dgm:t>
    </dgm:pt>
    <dgm:pt modelId="{8901F165-21FA-48C3-A972-A88A8F2BA609}" type="sibTrans" cxnId="{4FCF796C-78D3-4DED-9846-D58DD5851CEB}">
      <dgm:prSet/>
      <dgm:spPr/>
      <dgm:t>
        <a:bodyPr/>
        <a:lstStyle/>
        <a:p>
          <a:endParaRPr lang="en-US"/>
        </a:p>
      </dgm:t>
    </dgm:pt>
    <dgm:pt modelId="{66A3D761-6B17-4EBA-B200-538D6B96C7DC}">
      <dgm:prSet custT="1"/>
      <dgm:spPr/>
      <dgm:t>
        <a:bodyPr/>
        <a:lstStyle/>
        <a:p>
          <a:pPr>
            <a:lnSpc>
              <a:spcPct val="100000"/>
            </a:lnSpc>
          </a:pPr>
          <a:r>
            <a:rPr lang="en-US" sz="1800" b="1" dirty="0">
              <a:solidFill>
                <a:schemeClr val="bg1"/>
              </a:solidFill>
            </a:rPr>
            <a:t>Devices use the entire capacity of the link to transmit the data.</a:t>
          </a:r>
        </a:p>
      </dgm:t>
    </dgm:pt>
    <dgm:pt modelId="{B520823A-9A7D-48A5-9938-94ADBFC515A1}" type="parTrans" cxnId="{9833EAC2-34B4-4468-9F87-B175ABD69192}">
      <dgm:prSet/>
      <dgm:spPr/>
      <dgm:t>
        <a:bodyPr/>
        <a:lstStyle/>
        <a:p>
          <a:endParaRPr lang="en-US"/>
        </a:p>
      </dgm:t>
    </dgm:pt>
    <dgm:pt modelId="{473D450A-32DE-48AD-B70D-1719327C6164}" type="sibTrans" cxnId="{9833EAC2-34B4-4468-9F87-B175ABD69192}">
      <dgm:prSet/>
      <dgm:spPr/>
      <dgm:t>
        <a:bodyPr/>
        <a:lstStyle/>
        <a:p>
          <a:endParaRPr lang="en-US"/>
        </a:p>
      </dgm:t>
    </dgm:pt>
    <dgm:pt modelId="{774FF4A2-62DB-4442-BAAB-5E190FB75754}">
      <dgm:prSet custT="1"/>
      <dgm:spPr/>
      <dgm:t>
        <a:bodyPr/>
        <a:lstStyle/>
        <a:p>
          <a:pPr algn="just">
            <a:lnSpc>
              <a:spcPct val="100000"/>
            </a:lnSpc>
          </a:pPr>
          <a:r>
            <a:rPr lang="en-US" sz="2000" b="1" dirty="0">
              <a:solidFill>
                <a:schemeClr val="bg1"/>
              </a:solidFill>
            </a:rPr>
            <a:t>It is like a one way street where vehicles can move in only one direction. </a:t>
          </a:r>
        </a:p>
      </dgm:t>
    </dgm:pt>
    <dgm:pt modelId="{1F6A9494-73F6-4B18-A4E7-BF2B91AC9CE3}" type="parTrans" cxnId="{FB9EA3B6-3FAE-45F2-B4A0-FD139EE42532}">
      <dgm:prSet/>
      <dgm:spPr/>
      <dgm:t>
        <a:bodyPr/>
        <a:lstStyle/>
        <a:p>
          <a:endParaRPr lang="en-US"/>
        </a:p>
      </dgm:t>
    </dgm:pt>
    <dgm:pt modelId="{E368332A-7CEE-4121-A555-5EC0FBF4C187}" type="sibTrans" cxnId="{FB9EA3B6-3FAE-45F2-B4A0-FD139EE42532}">
      <dgm:prSet/>
      <dgm:spPr/>
      <dgm:t>
        <a:bodyPr/>
        <a:lstStyle/>
        <a:p>
          <a:endParaRPr lang="en-US"/>
        </a:p>
      </dgm:t>
    </dgm:pt>
    <dgm:pt modelId="{07B619BB-C2D3-4F73-B027-54977614733B}">
      <dgm:prSet custT="1"/>
      <dgm:spPr/>
      <dgm:t>
        <a:bodyPr/>
        <a:lstStyle/>
        <a:p>
          <a:pPr algn="just">
            <a:lnSpc>
              <a:spcPct val="100000"/>
            </a:lnSpc>
          </a:pPr>
          <a:r>
            <a:rPr lang="en-US" sz="2000" b="1" dirty="0">
              <a:solidFill>
                <a:schemeClr val="bg1"/>
              </a:solidFill>
            </a:rPr>
            <a:t>For example, data entered through a keyboard or audio sent to a speaker are one way communications.</a:t>
          </a:r>
        </a:p>
      </dgm:t>
    </dgm:pt>
    <dgm:pt modelId="{A1C8883D-A510-4044-86C1-FB230C69D37E}" type="parTrans" cxnId="{8CA2F760-7DA7-44D0-B515-4F9D7DABE0C3}">
      <dgm:prSet/>
      <dgm:spPr/>
      <dgm:t>
        <a:bodyPr/>
        <a:lstStyle/>
        <a:p>
          <a:endParaRPr lang="en-US"/>
        </a:p>
      </dgm:t>
    </dgm:pt>
    <dgm:pt modelId="{85D99B27-90B4-441D-AB6E-33C0319DE514}" type="sibTrans" cxnId="{8CA2F760-7DA7-44D0-B515-4F9D7DABE0C3}">
      <dgm:prSet/>
      <dgm:spPr/>
      <dgm:t>
        <a:bodyPr/>
        <a:lstStyle/>
        <a:p>
          <a:endParaRPr lang="en-US"/>
        </a:p>
      </dgm:t>
    </dgm:pt>
    <dgm:pt modelId="{491C19FD-AC91-4FE8-8C1E-E8FA9C0A3BB8}" type="pres">
      <dgm:prSet presAssocID="{66D26753-8568-43D9-91F0-95688F92EB4F}" presName="root" presStyleCnt="0">
        <dgm:presLayoutVars>
          <dgm:dir/>
          <dgm:resizeHandles val="exact"/>
        </dgm:presLayoutVars>
      </dgm:prSet>
      <dgm:spPr/>
    </dgm:pt>
    <dgm:pt modelId="{A11FF19A-4723-4E62-B47E-B10AEAC63E4B}" type="pres">
      <dgm:prSet presAssocID="{4097111C-9FCC-4493-A6DA-55AB08D1A8A4}" presName="compNode" presStyleCnt="0"/>
      <dgm:spPr/>
    </dgm:pt>
    <dgm:pt modelId="{E8810F18-F550-4637-B4D2-A4FC845B7A25}" type="pres">
      <dgm:prSet presAssocID="{4097111C-9FCC-4493-A6DA-55AB08D1A8A4}" presName="bgRect" presStyleLbl="bgShp" presStyleIdx="0" presStyleCnt="4"/>
      <dgm:spPr/>
    </dgm:pt>
    <dgm:pt modelId="{228544A6-BBCB-44A8-9E1D-4A35787B16AD}" type="pres">
      <dgm:prSet presAssocID="{4097111C-9FCC-4493-A6DA-55AB08D1A8A4}"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Processor"/>
        </a:ext>
      </dgm:extLst>
    </dgm:pt>
    <dgm:pt modelId="{83997DB2-E055-4560-98FF-DD93535DB2F3}" type="pres">
      <dgm:prSet presAssocID="{4097111C-9FCC-4493-A6DA-55AB08D1A8A4}" presName="spaceRect" presStyleCnt="0"/>
      <dgm:spPr/>
    </dgm:pt>
    <dgm:pt modelId="{7E8041E8-F5B6-45A5-A387-7549F6F73CDC}" type="pres">
      <dgm:prSet presAssocID="{4097111C-9FCC-4493-A6DA-55AB08D1A8A4}" presName="parTx" presStyleLbl="revTx" presStyleIdx="0" presStyleCnt="4">
        <dgm:presLayoutVars>
          <dgm:chMax val="0"/>
          <dgm:chPref val="0"/>
        </dgm:presLayoutVars>
      </dgm:prSet>
      <dgm:spPr/>
    </dgm:pt>
    <dgm:pt modelId="{72B7EF3F-F97E-4D01-A896-EFC089314337}" type="pres">
      <dgm:prSet presAssocID="{8901F165-21FA-48C3-A972-A88A8F2BA609}" presName="sibTrans" presStyleCnt="0"/>
      <dgm:spPr/>
    </dgm:pt>
    <dgm:pt modelId="{A5289657-CA46-498B-8662-2071577295E4}" type="pres">
      <dgm:prSet presAssocID="{66A3D761-6B17-4EBA-B200-538D6B96C7DC}" presName="compNode" presStyleCnt="0"/>
      <dgm:spPr/>
    </dgm:pt>
    <dgm:pt modelId="{844EE752-4CB0-4781-A71C-DBB588E61C6A}" type="pres">
      <dgm:prSet presAssocID="{66A3D761-6B17-4EBA-B200-538D6B96C7DC}" presName="bgRect" presStyleLbl="bgShp" presStyleIdx="1" presStyleCnt="4"/>
      <dgm:spPr/>
    </dgm:pt>
    <dgm:pt modelId="{DEB8B801-891C-40E4-8E1C-3E629ACD07BE}" type="pres">
      <dgm:prSet presAssocID="{66A3D761-6B17-4EBA-B200-538D6B96C7DC}"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Disconnected"/>
        </a:ext>
      </dgm:extLst>
    </dgm:pt>
    <dgm:pt modelId="{9731C8A3-FD1A-4125-A676-59C85D399A4F}" type="pres">
      <dgm:prSet presAssocID="{66A3D761-6B17-4EBA-B200-538D6B96C7DC}" presName="spaceRect" presStyleCnt="0"/>
      <dgm:spPr/>
    </dgm:pt>
    <dgm:pt modelId="{9BF674A1-A87F-4A4C-8B38-9CCE1B46B32F}" type="pres">
      <dgm:prSet presAssocID="{66A3D761-6B17-4EBA-B200-538D6B96C7DC}" presName="parTx" presStyleLbl="revTx" presStyleIdx="1" presStyleCnt="4">
        <dgm:presLayoutVars>
          <dgm:chMax val="0"/>
          <dgm:chPref val="0"/>
        </dgm:presLayoutVars>
      </dgm:prSet>
      <dgm:spPr/>
    </dgm:pt>
    <dgm:pt modelId="{C414ACCD-FD10-4561-8EB9-92CE9F2D1577}" type="pres">
      <dgm:prSet presAssocID="{473D450A-32DE-48AD-B70D-1719327C6164}" presName="sibTrans" presStyleCnt="0"/>
      <dgm:spPr/>
    </dgm:pt>
    <dgm:pt modelId="{A9DBA5CC-1D05-47C7-9781-9F90467A8AA1}" type="pres">
      <dgm:prSet presAssocID="{774FF4A2-62DB-4442-BAAB-5E190FB75754}" presName="compNode" presStyleCnt="0"/>
      <dgm:spPr/>
    </dgm:pt>
    <dgm:pt modelId="{834A6611-058E-4BE5-8390-930296F904F6}" type="pres">
      <dgm:prSet presAssocID="{774FF4A2-62DB-4442-BAAB-5E190FB75754}" presName="bgRect" presStyleLbl="bgShp" presStyleIdx="2" presStyleCnt="4"/>
      <dgm:spPr/>
    </dgm:pt>
    <dgm:pt modelId="{23E38236-C906-4290-8ECD-4EFB4D9585C5}" type="pres">
      <dgm:prSet presAssocID="{774FF4A2-62DB-4442-BAAB-5E190FB75754}"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Chevron Arrows"/>
        </a:ext>
      </dgm:extLst>
    </dgm:pt>
    <dgm:pt modelId="{C5729749-D85D-4B9C-9596-C5E48DEB471B}" type="pres">
      <dgm:prSet presAssocID="{774FF4A2-62DB-4442-BAAB-5E190FB75754}" presName="spaceRect" presStyleCnt="0"/>
      <dgm:spPr/>
    </dgm:pt>
    <dgm:pt modelId="{470B1F68-1456-4485-B54F-31757F62A71F}" type="pres">
      <dgm:prSet presAssocID="{774FF4A2-62DB-4442-BAAB-5E190FB75754}" presName="parTx" presStyleLbl="revTx" presStyleIdx="2" presStyleCnt="4">
        <dgm:presLayoutVars>
          <dgm:chMax val="0"/>
          <dgm:chPref val="0"/>
        </dgm:presLayoutVars>
      </dgm:prSet>
      <dgm:spPr/>
    </dgm:pt>
    <dgm:pt modelId="{35D53F50-8D3F-40F3-814D-3B99F0175D02}" type="pres">
      <dgm:prSet presAssocID="{E368332A-7CEE-4121-A555-5EC0FBF4C187}" presName="sibTrans" presStyleCnt="0"/>
      <dgm:spPr/>
    </dgm:pt>
    <dgm:pt modelId="{41686883-3B56-4574-8056-E926CD417BDB}" type="pres">
      <dgm:prSet presAssocID="{07B619BB-C2D3-4F73-B027-54977614733B}" presName="compNode" presStyleCnt="0"/>
      <dgm:spPr/>
    </dgm:pt>
    <dgm:pt modelId="{F72ADA5E-EFD1-4241-A175-F79435980B07}" type="pres">
      <dgm:prSet presAssocID="{07B619BB-C2D3-4F73-B027-54977614733B}" presName="bgRect" presStyleLbl="bgShp" presStyleIdx="3" presStyleCnt="4"/>
      <dgm:spPr/>
    </dgm:pt>
    <dgm:pt modelId="{8B5FDB04-0502-48D4-9B2A-A64E698CAFB3}" type="pres">
      <dgm:prSet presAssocID="{07B619BB-C2D3-4F73-B027-54977614733B}"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Deaf"/>
        </a:ext>
      </dgm:extLst>
    </dgm:pt>
    <dgm:pt modelId="{2034F3B2-56F1-4023-B70C-DA4969A09E16}" type="pres">
      <dgm:prSet presAssocID="{07B619BB-C2D3-4F73-B027-54977614733B}" presName="spaceRect" presStyleCnt="0"/>
      <dgm:spPr/>
    </dgm:pt>
    <dgm:pt modelId="{FFDA2EEC-5B91-4E9A-B379-7C21E9C7C5B4}" type="pres">
      <dgm:prSet presAssocID="{07B619BB-C2D3-4F73-B027-54977614733B}" presName="parTx" presStyleLbl="revTx" presStyleIdx="3" presStyleCnt="4">
        <dgm:presLayoutVars>
          <dgm:chMax val="0"/>
          <dgm:chPref val="0"/>
        </dgm:presLayoutVars>
      </dgm:prSet>
      <dgm:spPr/>
    </dgm:pt>
  </dgm:ptLst>
  <dgm:cxnLst>
    <dgm:cxn modelId="{8CA2F760-7DA7-44D0-B515-4F9D7DABE0C3}" srcId="{66D26753-8568-43D9-91F0-95688F92EB4F}" destId="{07B619BB-C2D3-4F73-B027-54977614733B}" srcOrd="3" destOrd="0" parTransId="{A1C8883D-A510-4044-86C1-FB230C69D37E}" sibTransId="{85D99B27-90B4-441D-AB6E-33C0319DE514}"/>
    <dgm:cxn modelId="{4FD69F67-D890-4C77-9088-B0BFD0601A26}" type="presOf" srcId="{774FF4A2-62DB-4442-BAAB-5E190FB75754}" destId="{470B1F68-1456-4485-B54F-31757F62A71F}" srcOrd="0" destOrd="0" presId="urn:microsoft.com/office/officeart/2018/2/layout/IconVerticalSolidList"/>
    <dgm:cxn modelId="{4FCF796C-78D3-4DED-9846-D58DD5851CEB}" srcId="{66D26753-8568-43D9-91F0-95688F92EB4F}" destId="{4097111C-9FCC-4493-A6DA-55AB08D1A8A4}" srcOrd="0" destOrd="0" parTransId="{0D9DE4F1-0BF8-4D9A-828C-3169F5F222E5}" sibTransId="{8901F165-21FA-48C3-A972-A88A8F2BA609}"/>
    <dgm:cxn modelId="{FB9EA3B6-3FAE-45F2-B4A0-FD139EE42532}" srcId="{66D26753-8568-43D9-91F0-95688F92EB4F}" destId="{774FF4A2-62DB-4442-BAAB-5E190FB75754}" srcOrd="2" destOrd="0" parTransId="{1F6A9494-73F6-4B18-A4E7-BF2B91AC9CE3}" sibTransId="{E368332A-7CEE-4121-A555-5EC0FBF4C187}"/>
    <dgm:cxn modelId="{E337C2B9-7F7F-424E-869B-B6DB02C697E4}" type="presOf" srcId="{07B619BB-C2D3-4F73-B027-54977614733B}" destId="{FFDA2EEC-5B91-4E9A-B379-7C21E9C7C5B4}" srcOrd="0" destOrd="0" presId="urn:microsoft.com/office/officeart/2018/2/layout/IconVerticalSolidList"/>
    <dgm:cxn modelId="{9833EAC2-34B4-4468-9F87-B175ABD69192}" srcId="{66D26753-8568-43D9-91F0-95688F92EB4F}" destId="{66A3D761-6B17-4EBA-B200-538D6B96C7DC}" srcOrd="1" destOrd="0" parTransId="{B520823A-9A7D-48A5-9938-94ADBFC515A1}" sibTransId="{473D450A-32DE-48AD-B70D-1719327C6164}"/>
    <dgm:cxn modelId="{5E2BA9DA-0F67-4314-8068-706E0325DA5C}" type="presOf" srcId="{4097111C-9FCC-4493-A6DA-55AB08D1A8A4}" destId="{7E8041E8-F5B6-45A5-A387-7549F6F73CDC}" srcOrd="0" destOrd="0" presId="urn:microsoft.com/office/officeart/2018/2/layout/IconVerticalSolidList"/>
    <dgm:cxn modelId="{F646C1E2-C1E7-4B72-9576-1DED749FCD18}" type="presOf" srcId="{66D26753-8568-43D9-91F0-95688F92EB4F}" destId="{491C19FD-AC91-4FE8-8C1E-E8FA9C0A3BB8}" srcOrd="0" destOrd="0" presId="urn:microsoft.com/office/officeart/2018/2/layout/IconVerticalSolidList"/>
    <dgm:cxn modelId="{0D9847E9-B649-475D-9B9E-2B8BBE9DBECB}" type="presOf" srcId="{66A3D761-6B17-4EBA-B200-538D6B96C7DC}" destId="{9BF674A1-A87F-4A4C-8B38-9CCE1B46B32F}" srcOrd="0" destOrd="0" presId="urn:microsoft.com/office/officeart/2018/2/layout/IconVerticalSolidList"/>
    <dgm:cxn modelId="{74DFE574-94B7-46C1-A97E-1B99384AFB26}" type="presParOf" srcId="{491C19FD-AC91-4FE8-8C1E-E8FA9C0A3BB8}" destId="{A11FF19A-4723-4E62-B47E-B10AEAC63E4B}" srcOrd="0" destOrd="0" presId="urn:microsoft.com/office/officeart/2018/2/layout/IconVerticalSolidList"/>
    <dgm:cxn modelId="{50F472C5-7422-46E2-AC5E-92889822DF0A}" type="presParOf" srcId="{A11FF19A-4723-4E62-B47E-B10AEAC63E4B}" destId="{E8810F18-F550-4637-B4D2-A4FC845B7A25}" srcOrd="0" destOrd="0" presId="urn:microsoft.com/office/officeart/2018/2/layout/IconVerticalSolidList"/>
    <dgm:cxn modelId="{0FEFE207-D187-44F1-9A59-017BE7B82450}" type="presParOf" srcId="{A11FF19A-4723-4E62-B47E-B10AEAC63E4B}" destId="{228544A6-BBCB-44A8-9E1D-4A35787B16AD}" srcOrd="1" destOrd="0" presId="urn:microsoft.com/office/officeart/2018/2/layout/IconVerticalSolidList"/>
    <dgm:cxn modelId="{3FFC155D-1B9A-41A3-9541-DF762955359D}" type="presParOf" srcId="{A11FF19A-4723-4E62-B47E-B10AEAC63E4B}" destId="{83997DB2-E055-4560-98FF-DD93535DB2F3}" srcOrd="2" destOrd="0" presId="urn:microsoft.com/office/officeart/2018/2/layout/IconVerticalSolidList"/>
    <dgm:cxn modelId="{F52CE521-81F0-468F-AF87-4249D27E8C9F}" type="presParOf" srcId="{A11FF19A-4723-4E62-B47E-B10AEAC63E4B}" destId="{7E8041E8-F5B6-45A5-A387-7549F6F73CDC}" srcOrd="3" destOrd="0" presId="urn:microsoft.com/office/officeart/2018/2/layout/IconVerticalSolidList"/>
    <dgm:cxn modelId="{06F25E50-6CB0-45FA-97EB-ACBE964CF9D6}" type="presParOf" srcId="{491C19FD-AC91-4FE8-8C1E-E8FA9C0A3BB8}" destId="{72B7EF3F-F97E-4D01-A896-EFC089314337}" srcOrd="1" destOrd="0" presId="urn:microsoft.com/office/officeart/2018/2/layout/IconVerticalSolidList"/>
    <dgm:cxn modelId="{4A2E73EA-0749-4045-A4C2-7DE8F5BE1A23}" type="presParOf" srcId="{491C19FD-AC91-4FE8-8C1E-E8FA9C0A3BB8}" destId="{A5289657-CA46-498B-8662-2071577295E4}" srcOrd="2" destOrd="0" presId="urn:microsoft.com/office/officeart/2018/2/layout/IconVerticalSolidList"/>
    <dgm:cxn modelId="{07E3A723-1FD3-4AD4-B969-7846527AE405}" type="presParOf" srcId="{A5289657-CA46-498B-8662-2071577295E4}" destId="{844EE752-4CB0-4781-A71C-DBB588E61C6A}" srcOrd="0" destOrd="0" presId="urn:microsoft.com/office/officeart/2018/2/layout/IconVerticalSolidList"/>
    <dgm:cxn modelId="{652CD590-52D0-4519-82ED-787D57DF8B35}" type="presParOf" srcId="{A5289657-CA46-498B-8662-2071577295E4}" destId="{DEB8B801-891C-40E4-8E1C-3E629ACD07BE}" srcOrd="1" destOrd="0" presId="urn:microsoft.com/office/officeart/2018/2/layout/IconVerticalSolidList"/>
    <dgm:cxn modelId="{F0E6A177-6745-469F-AB22-A2B4028E93F9}" type="presParOf" srcId="{A5289657-CA46-498B-8662-2071577295E4}" destId="{9731C8A3-FD1A-4125-A676-59C85D399A4F}" srcOrd="2" destOrd="0" presId="urn:microsoft.com/office/officeart/2018/2/layout/IconVerticalSolidList"/>
    <dgm:cxn modelId="{0A161254-8ABC-4D98-841A-E39088CA3C1B}" type="presParOf" srcId="{A5289657-CA46-498B-8662-2071577295E4}" destId="{9BF674A1-A87F-4A4C-8B38-9CCE1B46B32F}" srcOrd="3" destOrd="0" presId="urn:microsoft.com/office/officeart/2018/2/layout/IconVerticalSolidList"/>
    <dgm:cxn modelId="{123DF0E4-96D9-421D-B402-31A1BF5D06CA}" type="presParOf" srcId="{491C19FD-AC91-4FE8-8C1E-E8FA9C0A3BB8}" destId="{C414ACCD-FD10-4561-8EB9-92CE9F2D1577}" srcOrd="3" destOrd="0" presId="urn:microsoft.com/office/officeart/2018/2/layout/IconVerticalSolidList"/>
    <dgm:cxn modelId="{A71FFDB2-2425-4A03-8F98-CDF4057D3A80}" type="presParOf" srcId="{491C19FD-AC91-4FE8-8C1E-E8FA9C0A3BB8}" destId="{A9DBA5CC-1D05-47C7-9781-9F90467A8AA1}" srcOrd="4" destOrd="0" presId="urn:microsoft.com/office/officeart/2018/2/layout/IconVerticalSolidList"/>
    <dgm:cxn modelId="{53FE99C0-1EA3-438D-B01F-128FA68FA0F6}" type="presParOf" srcId="{A9DBA5CC-1D05-47C7-9781-9F90467A8AA1}" destId="{834A6611-058E-4BE5-8390-930296F904F6}" srcOrd="0" destOrd="0" presId="urn:microsoft.com/office/officeart/2018/2/layout/IconVerticalSolidList"/>
    <dgm:cxn modelId="{91D57A4C-267F-486C-B667-257E7EB10FCD}" type="presParOf" srcId="{A9DBA5CC-1D05-47C7-9781-9F90467A8AA1}" destId="{23E38236-C906-4290-8ECD-4EFB4D9585C5}" srcOrd="1" destOrd="0" presId="urn:microsoft.com/office/officeart/2018/2/layout/IconVerticalSolidList"/>
    <dgm:cxn modelId="{16204E3A-548A-43CE-B69B-10BC0353402F}" type="presParOf" srcId="{A9DBA5CC-1D05-47C7-9781-9F90467A8AA1}" destId="{C5729749-D85D-4B9C-9596-C5E48DEB471B}" srcOrd="2" destOrd="0" presId="urn:microsoft.com/office/officeart/2018/2/layout/IconVerticalSolidList"/>
    <dgm:cxn modelId="{4A908FAA-0E7E-4601-8125-7AAB4F029CC1}" type="presParOf" srcId="{A9DBA5CC-1D05-47C7-9781-9F90467A8AA1}" destId="{470B1F68-1456-4485-B54F-31757F62A71F}" srcOrd="3" destOrd="0" presId="urn:microsoft.com/office/officeart/2018/2/layout/IconVerticalSolidList"/>
    <dgm:cxn modelId="{F241BD13-4441-42F1-B07B-23A5594E0AFC}" type="presParOf" srcId="{491C19FD-AC91-4FE8-8C1E-E8FA9C0A3BB8}" destId="{35D53F50-8D3F-40F3-814D-3B99F0175D02}" srcOrd="5" destOrd="0" presId="urn:microsoft.com/office/officeart/2018/2/layout/IconVerticalSolidList"/>
    <dgm:cxn modelId="{C69FB58E-FD9A-4DAB-98B7-F72CB25C977D}" type="presParOf" srcId="{491C19FD-AC91-4FE8-8C1E-E8FA9C0A3BB8}" destId="{41686883-3B56-4574-8056-E926CD417BDB}" srcOrd="6" destOrd="0" presId="urn:microsoft.com/office/officeart/2018/2/layout/IconVerticalSolidList"/>
    <dgm:cxn modelId="{60D29304-67EB-4BA9-AD90-CFCF6FCC200C}" type="presParOf" srcId="{41686883-3B56-4574-8056-E926CD417BDB}" destId="{F72ADA5E-EFD1-4241-A175-F79435980B07}" srcOrd="0" destOrd="0" presId="urn:microsoft.com/office/officeart/2018/2/layout/IconVerticalSolidList"/>
    <dgm:cxn modelId="{11124992-C95E-44BC-9BCE-5C9CDEDFEC7B}" type="presParOf" srcId="{41686883-3B56-4574-8056-E926CD417BDB}" destId="{8B5FDB04-0502-48D4-9B2A-A64E698CAFB3}" srcOrd="1" destOrd="0" presId="urn:microsoft.com/office/officeart/2018/2/layout/IconVerticalSolidList"/>
    <dgm:cxn modelId="{F15D8019-C52C-435D-9D99-AC82E31EEA34}" type="presParOf" srcId="{41686883-3B56-4574-8056-E926CD417BDB}" destId="{2034F3B2-56F1-4023-B70C-DA4969A09E16}" srcOrd="2" destOrd="0" presId="urn:microsoft.com/office/officeart/2018/2/layout/IconVerticalSolidList"/>
    <dgm:cxn modelId="{8C8ED189-6F03-404E-BFA7-BE6E68053BCD}" type="presParOf" srcId="{41686883-3B56-4574-8056-E926CD417BDB}" destId="{FFDA2EEC-5B91-4E9A-B379-7C21E9C7C5B4}"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E7D82DC8-3C2C-41B5-8F2A-8E53E51D276C}" type="doc">
      <dgm:prSet loTypeId="urn:microsoft.com/office/officeart/2008/layout/LinedList" loCatId="list" qsTypeId="urn:microsoft.com/office/officeart/2005/8/quickstyle/simple1" qsCatId="simple" csTypeId="urn:microsoft.com/office/officeart/2005/8/colors/colorful1" csCatId="colorful" phldr="1"/>
      <dgm:spPr/>
      <dgm:t>
        <a:bodyPr/>
        <a:lstStyle/>
        <a:p>
          <a:endParaRPr lang="en-US"/>
        </a:p>
      </dgm:t>
    </dgm:pt>
    <dgm:pt modelId="{724B9F4B-DACD-49DC-9D97-5962DA324340}">
      <dgm:prSet custT="1"/>
      <dgm:spPr/>
      <dgm:t>
        <a:bodyPr/>
        <a:lstStyle/>
        <a:p>
          <a:pPr algn="just"/>
          <a:r>
            <a:rPr lang="en-US" sz="1800" b="1" dirty="0"/>
            <a:t>It </a:t>
          </a:r>
          <a:r>
            <a:rPr lang="en-US" sz="1800" b="1"/>
            <a:t>is two-way </a:t>
          </a:r>
          <a:r>
            <a:rPr lang="en-US" sz="1800" b="1" dirty="0"/>
            <a:t>or bidirectional communication between two devices in which both the devices can send and receive data or control signals in both directions, but not at the same time</a:t>
          </a:r>
        </a:p>
      </dgm:t>
    </dgm:pt>
    <dgm:pt modelId="{C62C9FA4-D43E-4A4C-94FD-B7C2FF3C38C4}" type="parTrans" cxnId="{091E3CFF-2AD7-469B-80F3-1F5BA90983F0}">
      <dgm:prSet/>
      <dgm:spPr/>
      <dgm:t>
        <a:bodyPr/>
        <a:lstStyle/>
        <a:p>
          <a:endParaRPr lang="en-US"/>
        </a:p>
      </dgm:t>
    </dgm:pt>
    <dgm:pt modelId="{B3F46A8E-F202-44F1-9B10-A2161179FA84}" type="sibTrans" cxnId="{091E3CFF-2AD7-469B-80F3-1F5BA90983F0}">
      <dgm:prSet/>
      <dgm:spPr/>
      <dgm:t>
        <a:bodyPr/>
        <a:lstStyle/>
        <a:p>
          <a:endParaRPr lang="en-US"/>
        </a:p>
      </dgm:t>
    </dgm:pt>
    <dgm:pt modelId="{3A6EE9F5-E4F3-4D40-84BA-5C5551863A80}">
      <dgm:prSet custT="1"/>
      <dgm:spPr/>
      <dgm:t>
        <a:bodyPr/>
        <a:lstStyle/>
        <a:p>
          <a:pPr algn="just"/>
          <a:r>
            <a:rPr lang="en-US" sz="1800" b="1" dirty="0"/>
            <a:t>While one device is sending data, the other one will receive and vice-versa. It is like sharing a one-way narrow bridge among vehicles </a:t>
          </a:r>
          <a:r>
            <a:rPr lang="en-IN" sz="1800" b="1" dirty="0"/>
            <a:t>moving in both directions.</a:t>
          </a:r>
          <a:endParaRPr lang="en-US" sz="1800" b="1" dirty="0"/>
        </a:p>
      </dgm:t>
    </dgm:pt>
    <dgm:pt modelId="{2894A474-BF13-4252-A865-F4E2357F03D6}" type="parTrans" cxnId="{EDF23EF9-B761-472C-8FE7-912738485738}">
      <dgm:prSet/>
      <dgm:spPr/>
      <dgm:t>
        <a:bodyPr/>
        <a:lstStyle/>
        <a:p>
          <a:endParaRPr lang="en-US"/>
        </a:p>
      </dgm:t>
    </dgm:pt>
    <dgm:pt modelId="{878B0D87-7566-4578-AF7D-B99D8A783228}" type="sibTrans" cxnId="{EDF23EF9-B761-472C-8FE7-912738485738}">
      <dgm:prSet/>
      <dgm:spPr/>
      <dgm:t>
        <a:bodyPr/>
        <a:lstStyle/>
        <a:p>
          <a:endParaRPr lang="en-US"/>
        </a:p>
      </dgm:t>
    </dgm:pt>
    <dgm:pt modelId="{CE73A1EF-E559-4ACE-AD38-42F3DE640994}">
      <dgm:prSet custT="1"/>
      <dgm:spPr/>
      <dgm:t>
        <a:bodyPr/>
        <a:lstStyle/>
        <a:p>
          <a:pPr algn="just"/>
          <a:r>
            <a:rPr lang="en-US" sz="2000" b="1" dirty="0"/>
            <a:t>Vehicles cannot pass the bridge simultaneously.</a:t>
          </a:r>
        </a:p>
      </dgm:t>
    </dgm:pt>
    <dgm:pt modelId="{CD480CF9-EE2E-4FA9-AD26-71D601A2BD04}" type="parTrans" cxnId="{721965A2-FAA1-4F52-9AEA-F2F1DF1D7D74}">
      <dgm:prSet/>
      <dgm:spPr/>
      <dgm:t>
        <a:bodyPr/>
        <a:lstStyle/>
        <a:p>
          <a:endParaRPr lang="en-US"/>
        </a:p>
      </dgm:t>
    </dgm:pt>
    <dgm:pt modelId="{D4F43061-9F33-4BE4-AE77-6FE84B8FD5BD}" type="sibTrans" cxnId="{721965A2-FAA1-4F52-9AEA-F2F1DF1D7D74}">
      <dgm:prSet/>
      <dgm:spPr/>
      <dgm:t>
        <a:bodyPr/>
        <a:lstStyle/>
        <a:p>
          <a:endParaRPr lang="en-US"/>
        </a:p>
      </dgm:t>
    </dgm:pt>
    <dgm:pt modelId="{EB304B2B-9783-472B-A009-376CA10B1EF1}">
      <dgm:prSet custT="1"/>
      <dgm:spPr/>
      <dgm:t>
        <a:bodyPr/>
        <a:lstStyle/>
        <a:p>
          <a:pPr algn="just"/>
          <a:r>
            <a:rPr lang="en-US" sz="2000" b="1" dirty="0"/>
            <a:t>Basically, it is a simplex channel where the direction of transmission can be switched.</a:t>
          </a:r>
        </a:p>
      </dgm:t>
    </dgm:pt>
    <dgm:pt modelId="{B86E9DBB-4433-46D7-BD8E-85EE498AD6F5}" type="parTrans" cxnId="{96B82E03-9A41-4075-AFDA-349B28E0FC50}">
      <dgm:prSet/>
      <dgm:spPr/>
      <dgm:t>
        <a:bodyPr/>
        <a:lstStyle/>
        <a:p>
          <a:endParaRPr lang="en-US"/>
        </a:p>
      </dgm:t>
    </dgm:pt>
    <dgm:pt modelId="{1E9948FC-DB0E-4A4D-B57F-FBF355B173C0}" type="sibTrans" cxnId="{96B82E03-9A41-4075-AFDA-349B28E0FC50}">
      <dgm:prSet/>
      <dgm:spPr/>
      <dgm:t>
        <a:bodyPr/>
        <a:lstStyle/>
        <a:p>
          <a:endParaRPr lang="en-US"/>
        </a:p>
      </dgm:t>
    </dgm:pt>
    <dgm:pt modelId="{92DD7567-72EC-4C2D-8AAC-1D873BB08D0E}">
      <dgm:prSet custT="1"/>
      <dgm:spPr/>
      <dgm:t>
        <a:bodyPr/>
        <a:lstStyle/>
        <a:p>
          <a:pPr algn="just"/>
          <a:r>
            <a:rPr lang="en-US" sz="2000" b="1" dirty="0"/>
            <a:t>Application of such type of communication can be found in walkie-talkie where one can press the push-to-talk button and talk</a:t>
          </a:r>
        </a:p>
      </dgm:t>
    </dgm:pt>
    <dgm:pt modelId="{AAC1B3A5-1FCC-48EF-B089-AC053A1BEC8D}" type="parTrans" cxnId="{8015FADF-B911-431A-A688-7C8BA4478E71}">
      <dgm:prSet/>
      <dgm:spPr/>
      <dgm:t>
        <a:bodyPr/>
        <a:lstStyle/>
        <a:p>
          <a:endParaRPr lang="en-US"/>
        </a:p>
      </dgm:t>
    </dgm:pt>
    <dgm:pt modelId="{37FEDC9E-E832-4FF7-BE06-CED331DA79B6}" type="sibTrans" cxnId="{8015FADF-B911-431A-A688-7C8BA4478E71}">
      <dgm:prSet/>
      <dgm:spPr/>
      <dgm:t>
        <a:bodyPr/>
        <a:lstStyle/>
        <a:p>
          <a:endParaRPr lang="en-US"/>
        </a:p>
      </dgm:t>
    </dgm:pt>
    <dgm:pt modelId="{0E8755A5-E630-45DA-B195-17B8A79CE6ED}" type="pres">
      <dgm:prSet presAssocID="{E7D82DC8-3C2C-41B5-8F2A-8E53E51D276C}" presName="vert0" presStyleCnt="0">
        <dgm:presLayoutVars>
          <dgm:dir/>
          <dgm:animOne val="branch"/>
          <dgm:animLvl val="lvl"/>
        </dgm:presLayoutVars>
      </dgm:prSet>
      <dgm:spPr/>
    </dgm:pt>
    <dgm:pt modelId="{D364CE74-08E1-4EED-9615-264AEFDF2A91}" type="pres">
      <dgm:prSet presAssocID="{724B9F4B-DACD-49DC-9D97-5962DA324340}" presName="thickLine" presStyleLbl="alignNode1" presStyleIdx="0" presStyleCnt="5"/>
      <dgm:spPr/>
    </dgm:pt>
    <dgm:pt modelId="{0582CA0B-8838-404E-A6C1-F3DE9BA477A3}" type="pres">
      <dgm:prSet presAssocID="{724B9F4B-DACD-49DC-9D97-5962DA324340}" presName="horz1" presStyleCnt="0"/>
      <dgm:spPr/>
    </dgm:pt>
    <dgm:pt modelId="{A5574BB5-8115-4322-BF8A-9E3D65DBD024}" type="pres">
      <dgm:prSet presAssocID="{724B9F4B-DACD-49DC-9D97-5962DA324340}" presName="tx1" presStyleLbl="revTx" presStyleIdx="0" presStyleCnt="5"/>
      <dgm:spPr/>
    </dgm:pt>
    <dgm:pt modelId="{B4969570-082D-43C7-B574-C5010B4C6D33}" type="pres">
      <dgm:prSet presAssocID="{724B9F4B-DACD-49DC-9D97-5962DA324340}" presName="vert1" presStyleCnt="0"/>
      <dgm:spPr/>
    </dgm:pt>
    <dgm:pt modelId="{0A20F3D8-EBEB-43BF-A1BF-27771649F175}" type="pres">
      <dgm:prSet presAssocID="{3A6EE9F5-E4F3-4D40-84BA-5C5551863A80}" presName="thickLine" presStyleLbl="alignNode1" presStyleIdx="1" presStyleCnt="5"/>
      <dgm:spPr/>
    </dgm:pt>
    <dgm:pt modelId="{4E897BE0-918C-49EA-A12E-EBD71F16B8DB}" type="pres">
      <dgm:prSet presAssocID="{3A6EE9F5-E4F3-4D40-84BA-5C5551863A80}" presName="horz1" presStyleCnt="0"/>
      <dgm:spPr/>
    </dgm:pt>
    <dgm:pt modelId="{EF8A86B5-E178-4C80-9188-9B0839B9B82E}" type="pres">
      <dgm:prSet presAssocID="{3A6EE9F5-E4F3-4D40-84BA-5C5551863A80}" presName="tx1" presStyleLbl="revTx" presStyleIdx="1" presStyleCnt="5"/>
      <dgm:spPr/>
    </dgm:pt>
    <dgm:pt modelId="{A2A22503-842F-46DB-B3ED-C257F29D7BD2}" type="pres">
      <dgm:prSet presAssocID="{3A6EE9F5-E4F3-4D40-84BA-5C5551863A80}" presName="vert1" presStyleCnt="0"/>
      <dgm:spPr/>
    </dgm:pt>
    <dgm:pt modelId="{0EF2BA89-4851-4D56-A906-4743AA937BA2}" type="pres">
      <dgm:prSet presAssocID="{CE73A1EF-E559-4ACE-AD38-42F3DE640994}" presName="thickLine" presStyleLbl="alignNode1" presStyleIdx="2" presStyleCnt="5"/>
      <dgm:spPr/>
    </dgm:pt>
    <dgm:pt modelId="{90C3F898-95F1-4F48-B6AF-7C4EFC016F01}" type="pres">
      <dgm:prSet presAssocID="{CE73A1EF-E559-4ACE-AD38-42F3DE640994}" presName="horz1" presStyleCnt="0"/>
      <dgm:spPr/>
    </dgm:pt>
    <dgm:pt modelId="{5651401D-84C2-4AEF-A4BE-4FE7EBFD9620}" type="pres">
      <dgm:prSet presAssocID="{CE73A1EF-E559-4ACE-AD38-42F3DE640994}" presName="tx1" presStyleLbl="revTx" presStyleIdx="2" presStyleCnt="5"/>
      <dgm:spPr/>
    </dgm:pt>
    <dgm:pt modelId="{C8AF25A6-05F3-4F77-BA84-BB9B33D7B8D9}" type="pres">
      <dgm:prSet presAssocID="{CE73A1EF-E559-4ACE-AD38-42F3DE640994}" presName="vert1" presStyleCnt="0"/>
      <dgm:spPr/>
    </dgm:pt>
    <dgm:pt modelId="{1566FEBF-6556-484A-A8CB-767B064C4A29}" type="pres">
      <dgm:prSet presAssocID="{EB304B2B-9783-472B-A009-376CA10B1EF1}" presName="thickLine" presStyleLbl="alignNode1" presStyleIdx="3" presStyleCnt="5"/>
      <dgm:spPr/>
    </dgm:pt>
    <dgm:pt modelId="{5EA482AE-68F8-4BCA-894A-2AA5A5054CC4}" type="pres">
      <dgm:prSet presAssocID="{EB304B2B-9783-472B-A009-376CA10B1EF1}" presName="horz1" presStyleCnt="0"/>
      <dgm:spPr/>
    </dgm:pt>
    <dgm:pt modelId="{67CE5F22-8949-4FC1-80FE-78B295E79359}" type="pres">
      <dgm:prSet presAssocID="{EB304B2B-9783-472B-A009-376CA10B1EF1}" presName="tx1" presStyleLbl="revTx" presStyleIdx="3" presStyleCnt="5"/>
      <dgm:spPr/>
    </dgm:pt>
    <dgm:pt modelId="{A798EEFD-336B-4B3B-B0CE-F553749D4A59}" type="pres">
      <dgm:prSet presAssocID="{EB304B2B-9783-472B-A009-376CA10B1EF1}" presName="vert1" presStyleCnt="0"/>
      <dgm:spPr/>
    </dgm:pt>
    <dgm:pt modelId="{FD3BF837-0042-43A8-9F22-62581D4C485D}" type="pres">
      <dgm:prSet presAssocID="{92DD7567-72EC-4C2D-8AAC-1D873BB08D0E}" presName="thickLine" presStyleLbl="alignNode1" presStyleIdx="4" presStyleCnt="5"/>
      <dgm:spPr/>
    </dgm:pt>
    <dgm:pt modelId="{16DE46FA-B828-411D-A452-E34DE61E42A7}" type="pres">
      <dgm:prSet presAssocID="{92DD7567-72EC-4C2D-8AAC-1D873BB08D0E}" presName="horz1" presStyleCnt="0"/>
      <dgm:spPr/>
    </dgm:pt>
    <dgm:pt modelId="{99238979-5CED-4C73-9692-A1E47D854538}" type="pres">
      <dgm:prSet presAssocID="{92DD7567-72EC-4C2D-8AAC-1D873BB08D0E}" presName="tx1" presStyleLbl="revTx" presStyleIdx="4" presStyleCnt="5"/>
      <dgm:spPr/>
    </dgm:pt>
    <dgm:pt modelId="{67FAD6D5-0824-47B6-8F53-02E5B7FA2C31}" type="pres">
      <dgm:prSet presAssocID="{92DD7567-72EC-4C2D-8AAC-1D873BB08D0E}" presName="vert1" presStyleCnt="0"/>
      <dgm:spPr/>
    </dgm:pt>
  </dgm:ptLst>
  <dgm:cxnLst>
    <dgm:cxn modelId="{96B82E03-9A41-4075-AFDA-349B28E0FC50}" srcId="{E7D82DC8-3C2C-41B5-8F2A-8E53E51D276C}" destId="{EB304B2B-9783-472B-A009-376CA10B1EF1}" srcOrd="3" destOrd="0" parTransId="{B86E9DBB-4433-46D7-BD8E-85EE498AD6F5}" sibTransId="{1E9948FC-DB0E-4A4D-B57F-FBF355B173C0}"/>
    <dgm:cxn modelId="{56800436-3317-4E77-B5F6-AFF4E93C1488}" type="presOf" srcId="{724B9F4B-DACD-49DC-9D97-5962DA324340}" destId="{A5574BB5-8115-4322-BF8A-9E3D65DBD024}" srcOrd="0" destOrd="0" presId="urn:microsoft.com/office/officeart/2008/layout/LinedList"/>
    <dgm:cxn modelId="{EB337F6D-C824-4ACD-B558-0F516674B74A}" type="presOf" srcId="{92DD7567-72EC-4C2D-8AAC-1D873BB08D0E}" destId="{99238979-5CED-4C73-9692-A1E47D854538}" srcOrd="0" destOrd="0" presId="urn:microsoft.com/office/officeart/2008/layout/LinedList"/>
    <dgm:cxn modelId="{B7064D4E-3CB6-4A22-AD31-708CE9871BB3}" type="presOf" srcId="{E7D82DC8-3C2C-41B5-8F2A-8E53E51D276C}" destId="{0E8755A5-E630-45DA-B195-17B8A79CE6ED}" srcOrd="0" destOrd="0" presId="urn:microsoft.com/office/officeart/2008/layout/LinedList"/>
    <dgm:cxn modelId="{40F5DD7C-C84E-4B99-9C04-959FB5774FD4}" type="presOf" srcId="{EB304B2B-9783-472B-A009-376CA10B1EF1}" destId="{67CE5F22-8949-4FC1-80FE-78B295E79359}" srcOrd="0" destOrd="0" presId="urn:microsoft.com/office/officeart/2008/layout/LinedList"/>
    <dgm:cxn modelId="{721965A2-FAA1-4F52-9AEA-F2F1DF1D7D74}" srcId="{E7D82DC8-3C2C-41B5-8F2A-8E53E51D276C}" destId="{CE73A1EF-E559-4ACE-AD38-42F3DE640994}" srcOrd="2" destOrd="0" parTransId="{CD480CF9-EE2E-4FA9-AD26-71D601A2BD04}" sibTransId="{D4F43061-9F33-4BE4-AE77-6FE84B8FD5BD}"/>
    <dgm:cxn modelId="{92B1D9B2-5DAF-4A19-A333-ED72A814A8A1}" type="presOf" srcId="{CE73A1EF-E559-4ACE-AD38-42F3DE640994}" destId="{5651401D-84C2-4AEF-A4BE-4FE7EBFD9620}" srcOrd="0" destOrd="0" presId="urn:microsoft.com/office/officeart/2008/layout/LinedList"/>
    <dgm:cxn modelId="{8015FADF-B911-431A-A688-7C8BA4478E71}" srcId="{E7D82DC8-3C2C-41B5-8F2A-8E53E51D276C}" destId="{92DD7567-72EC-4C2D-8AAC-1D873BB08D0E}" srcOrd="4" destOrd="0" parTransId="{AAC1B3A5-1FCC-48EF-B089-AC053A1BEC8D}" sibTransId="{37FEDC9E-E832-4FF7-BE06-CED331DA79B6}"/>
    <dgm:cxn modelId="{EDF23EF9-B761-472C-8FE7-912738485738}" srcId="{E7D82DC8-3C2C-41B5-8F2A-8E53E51D276C}" destId="{3A6EE9F5-E4F3-4D40-84BA-5C5551863A80}" srcOrd="1" destOrd="0" parTransId="{2894A474-BF13-4252-A865-F4E2357F03D6}" sibTransId="{878B0D87-7566-4578-AF7D-B99D8A783228}"/>
    <dgm:cxn modelId="{042B18FC-9666-4459-AA66-286F06616FD7}" type="presOf" srcId="{3A6EE9F5-E4F3-4D40-84BA-5C5551863A80}" destId="{EF8A86B5-E178-4C80-9188-9B0839B9B82E}" srcOrd="0" destOrd="0" presId="urn:microsoft.com/office/officeart/2008/layout/LinedList"/>
    <dgm:cxn modelId="{091E3CFF-2AD7-469B-80F3-1F5BA90983F0}" srcId="{E7D82DC8-3C2C-41B5-8F2A-8E53E51D276C}" destId="{724B9F4B-DACD-49DC-9D97-5962DA324340}" srcOrd="0" destOrd="0" parTransId="{C62C9FA4-D43E-4A4C-94FD-B7C2FF3C38C4}" sibTransId="{B3F46A8E-F202-44F1-9B10-A2161179FA84}"/>
    <dgm:cxn modelId="{CDFA3C55-3FBB-4DDB-8ED5-DC7BFCADEEB6}" type="presParOf" srcId="{0E8755A5-E630-45DA-B195-17B8A79CE6ED}" destId="{D364CE74-08E1-4EED-9615-264AEFDF2A91}" srcOrd="0" destOrd="0" presId="urn:microsoft.com/office/officeart/2008/layout/LinedList"/>
    <dgm:cxn modelId="{ACF91B24-B334-4E50-BE41-3EAF595AC793}" type="presParOf" srcId="{0E8755A5-E630-45DA-B195-17B8A79CE6ED}" destId="{0582CA0B-8838-404E-A6C1-F3DE9BA477A3}" srcOrd="1" destOrd="0" presId="urn:microsoft.com/office/officeart/2008/layout/LinedList"/>
    <dgm:cxn modelId="{65560922-2D27-477D-BF40-1131D8547260}" type="presParOf" srcId="{0582CA0B-8838-404E-A6C1-F3DE9BA477A3}" destId="{A5574BB5-8115-4322-BF8A-9E3D65DBD024}" srcOrd="0" destOrd="0" presId="urn:microsoft.com/office/officeart/2008/layout/LinedList"/>
    <dgm:cxn modelId="{C5C3ADD8-57D2-422A-99F3-80E6B33A433D}" type="presParOf" srcId="{0582CA0B-8838-404E-A6C1-F3DE9BA477A3}" destId="{B4969570-082D-43C7-B574-C5010B4C6D33}" srcOrd="1" destOrd="0" presId="urn:microsoft.com/office/officeart/2008/layout/LinedList"/>
    <dgm:cxn modelId="{4E25636B-A480-4A52-BBCC-8418243A3006}" type="presParOf" srcId="{0E8755A5-E630-45DA-B195-17B8A79CE6ED}" destId="{0A20F3D8-EBEB-43BF-A1BF-27771649F175}" srcOrd="2" destOrd="0" presId="urn:microsoft.com/office/officeart/2008/layout/LinedList"/>
    <dgm:cxn modelId="{EEFC5752-F448-432B-BB39-F7290AB3F243}" type="presParOf" srcId="{0E8755A5-E630-45DA-B195-17B8A79CE6ED}" destId="{4E897BE0-918C-49EA-A12E-EBD71F16B8DB}" srcOrd="3" destOrd="0" presId="urn:microsoft.com/office/officeart/2008/layout/LinedList"/>
    <dgm:cxn modelId="{9B7D1211-C302-4EC4-A8B0-9549FB8F145D}" type="presParOf" srcId="{4E897BE0-918C-49EA-A12E-EBD71F16B8DB}" destId="{EF8A86B5-E178-4C80-9188-9B0839B9B82E}" srcOrd="0" destOrd="0" presId="urn:microsoft.com/office/officeart/2008/layout/LinedList"/>
    <dgm:cxn modelId="{0EF50FA4-4ED5-4301-9FE0-C91682636304}" type="presParOf" srcId="{4E897BE0-918C-49EA-A12E-EBD71F16B8DB}" destId="{A2A22503-842F-46DB-B3ED-C257F29D7BD2}" srcOrd="1" destOrd="0" presId="urn:microsoft.com/office/officeart/2008/layout/LinedList"/>
    <dgm:cxn modelId="{BF7650B0-27DD-4951-84CC-BEC991E5DFA8}" type="presParOf" srcId="{0E8755A5-E630-45DA-B195-17B8A79CE6ED}" destId="{0EF2BA89-4851-4D56-A906-4743AA937BA2}" srcOrd="4" destOrd="0" presId="urn:microsoft.com/office/officeart/2008/layout/LinedList"/>
    <dgm:cxn modelId="{DB8C4346-9DF4-495D-8687-2D81F7A6579D}" type="presParOf" srcId="{0E8755A5-E630-45DA-B195-17B8A79CE6ED}" destId="{90C3F898-95F1-4F48-B6AF-7C4EFC016F01}" srcOrd="5" destOrd="0" presId="urn:microsoft.com/office/officeart/2008/layout/LinedList"/>
    <dgm:cxn modelId="{4C93381F-F471-40BB-8F5A-BB652D5B970D}" type="presParOf" srcId="{90C3F898-95F1-4F48-B6AF-7C4EFC016F01}" destId="{5651401D-84C2-4AEF-A4BE-4FE7EBFD9620}" srcOrd="0" destOrd="0" presId="urn:microsoft.com/office/officeart/2008/layout/LinedList"/>
    <dgm:cxn modelId="{2CCB402B-705C-4DA1-A82E-6F00F6996E3D}" type="presParOf" srcId="{90C3F898-95F1-4F48-B6AF-7C4EFC016F01}" destId="{C8AF25A6-05F3-4F77-BA84-BB9B33D7B8D9}" srcOrd="1" destOrd="0" presId="urn:microsoft.com/office/officeart/2008/layout/LinedList"/>
    <dgm:cxn modelId="{D4B934AB-65F1-48C9-A27B-A65A9DAF94E5}" type="presParOf" srcId="{0E8755A5-E630-45DA-B195-17B8A79CE6ED}" destId="{1566FEBF-6556-484A-A8CB-767B064C4A29}" srcOrd="6" destOrd="0" presId="urn:microsoft.com/office/officeart/2008/layout/LinedList"/>
    <dgm:cxn modelId="{7C296222-5846-48AA-A352-F155CAA7D666}" type="presParOf" srcId="{0E8755A5-E630-45DA-B195-17B8A79CE6ED}" destId="{5EA482AE-68F8-4BCA-894A-2AA5A5054CC4}" srcOrd="7" destOrd="0" presId="urn:microsoft.com/office/officeart/2008/layout/LinedList"/>
    <dgm:cxn modelId="{7C046D10-BCF6-4CA5-A5BB-5251F73AF0FA}" type="presParOf" srcId="{5EA482AE-68F8-4BCA-894A-2AA5A5054CC4}" destId="{67CE5F22-8949-4FC1-80FE-78B295E79359}" srcOrd="0" destOrd="0" presId="urn:microsoft.com/office/officeart/2008/layout/LinedList"/>
    <dgm:cxn modelId="{952BC29C-CD9A-44B9-904D-C4EEB69391CF}" type="presParOf" srcId="{5EA482AE-68F8-4BCA-894A-2AA5A5054CC4}" destId="{A798EEFD-336B-4B3B-B0CE-F553749D4A59}" srcOrd="1" destOrd="0" presId="urn:microsoft.com/office/officeart/2008/layout/LinedList"/>
    <dgm:cxn modelId="{90101A53-A00E-4DF3-8E2A-C4E9FAA9952B}" type="presParOf" srcId="{0E8755A5-E630-45DA-B195-17B8A79CE6ED}" destId="{FD3BF837-0042-43A8-9F22-62581D4C485D}" srcOrd="8" destOrd="0" presId="urn:microsoft.com/office/officeart/2008/layout/LinedList"/>
    <dgm:cxn modelId="{0CC02DB4-9616-45A7-980C-5E4EE2A557EE}" type="presParOf" srcId="{0E8755A5-E630-45DA-B195-17B8A79CE6ED}" destId="{16DE46FA-B828-411D-A452-E34DE61E42A7}" srcOrd="9" destOrd="0" presId="urn:microsoft.com/office/officeart/2008/layout/LinedList"/>
    <dgm:cxn modelId="{14CBF2AD-572D-4009-84EA-15E1228A6404}" type="presParOf" srcId="{16DE46FA-B828-411D-A452-E34DE61E42A7}" destId="{99238979-5CED-4C73-9692-A1E47D854538}" srcOrd="0" destOrd="0" presId="urn:microsoft.com/office/officeart/2008/layout/LinedList"/>
    <dgm:cxn modelId="{9A4B6331-F8AE-4FB3-8229-618C33B0F06F}" type="presParOf" srcId="{16DE46FA-B828-411D-A452-E34DE61E42A7}" destId="{67FAD6D5-0824-47B6-8F53-02E5B7FA2C31}" srcOrd="1" destOrd="0" presId="urn:microsoft.com/office/officeart/2008/layout/Lin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4E228991-9874-4CF3-A7DA-6EEC2C3B57E7}"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5946BFEA-D0DD-4410-BCA7-20DBDA1EFFA8}">
      <dgm:prSet custT="1"/>
      <dgm:spPr/>
      <dgm:t>
        <a:bodyPr/>
        <a:lstStyle/>
        <a:p>
          <a:pPr algn="just">
            <a:lnSpc>
              <a:spcPct val="100000"/>
            </a:lnSpc>
          </a:pPr>
          <a:r>
            <a:rPr lang="en-US" sz="1800" dirty="0">
              <a:solidFill>
                <a:schemeClr val="bg1"/>
              </a:solidFill>
            </a:rPr>
            <a:t>It is two way or bidirectional communication in which both devices can send and receive data simultaneously.</a:t>
          </a:r>
        </a:p>
      </dgm:t>
    </dgm:pt>
    <dgm:pt modelId="{2A2B4C69-13BB-4E1D-90F4-8624DFEAE49A}" type="parTrans" cxnId="{33C26837-4636-42E4-B321-5DDC0FBF8A59}">
      <dgm:prSet/>
      <dgm:spPr/>
      <dgm:t>
        <a:bodyPr/>
        <a:lstStyle/>
        <a:p>
          <a:pPr algn="just"/>
          <a:endParaRPr lang="en-US" sz="2400"/>
        </a:p>
      </dgm:t>
    </dgm:pt>
    <dgm:pt modelId="{1A6024B7-A72B-4075-BEAB-9DA8E859E85E}" type="sibTrans" cxnId="{33C26837-4636-42E4-B321-5DDC0FBF8A59}">
      <dgm:prSet/>
      <dgm:spPr/>
      <dgm:t>
        <a:bodyPr/>
        <a:lstStyle/>
        <a:p>
          <a:pPr algn="just"/>
          <a:endParaRPr lang="en-US" sz="2400"/>
        </a:p>
      </dgm:t>
    </dgm:pt>
    <dgm:pt modelId="{FC20EFB8-597C-41B3-AC78-76DD9A622D3B}">
      <dgm:prSet custT="1"/>
      <dgm:spPr/>
      <dgm:t>
        <a:bodyPr/>
        <a:lstStyle/>
        <a:p>
          <a:pPr algn="just">
            <a:lnSpc>
              <a:spcPct val="100000"/>
            </a:lnSpc>
          </a:pPr>
          <a:r>
            <a:rPr lang="en-US" sz="1800" dirty="0">
              <a:solidFill>
                <a:schemeClr val="bg1"/>
              </a:solidFill>
            </a:rPr>
            <a:t>It is like a two way road where vehicles can go in both directions at the same time.</a:t>
          </a:r>
        </a:p>
      </dgm:t>
    </dgm:pt>
    <dgm:pt modelId="{A0C3A93D-89C4-486B-AE05-5AC7CA5CCFED}" type="parTrans" cxnId="{EEA483F8-11A9-45AC-A5B4-600FDC3DA12A}">
      <dgm:prSet/>
      <dgm:spPr/>
      <dgm:t>
        <a:bodyPr/>
        <a:lstStyle/>
        <a:p>
          <a:pPr algn="just"/>
          <a:endParaRPr lang="en-US" sz="2400"/>
        </a:p>
      </dgm:t>
    </dgm:pt>
    <dgm:pt modelId="{B0BB5320-6968-4B9C-AB28-66C317294D72}" type="sibTrans" cxnId="{EEA483F8-11A9-45AC-A5B4-600FDC3DA12A}">
      <dgm:prSet/>
      <dgm:spPr/>
      <dgm:t>
        <a:bodyPr/>
        <a:lstStyle/>
        <a:p>
          <a:pPr algn="just"/>
          <a:endParaRPr lang="en-US" sz="2400"/>
        </a:p>
      </dgm:t>
    </dgm:pt>
    <dgm:pt modelId="{DBF3E55E-A580-4385-A34E-C62F26259C0B}">
      <dgm:prSet custT="1"/>
      <dgm:spPr/>
      <dgm:t>
        <a:bodyPr/>
        <a:lstStyle/>
        <a:p>
          <a:pPr algn="just">
            <a:lnSpc>
              <a:spcPct val="100000"/>
            </a:lnSpc>
          </a:pPr>
          <a:r>
            <a:rPr lang="en-US" sz="1800" dirty="0">
              <a:solidFill>
                <a:schemeClr val="bg1"/>
              </a:solidFill>
            </a:rPr>
            <a:t>This type of communication channel is employed to allow simultaneous communication, for example, in our mobile phones and landline telephones</a:t>
          </a:r>
        </a:p>
      </dgm:t>
    </dgm:pt>
    <dgm:pt modelId="{6C2E280F-58FE-4106-A4BB-10BA0E899E13}" type="parTrans" cxnId="{6176357F-9AA6-44D6-B7B4-FFABB238B9B7}">
      <dgm:prSet/>
      <dgm:spPr/>
      <dgm:t>
        <a:bodyPr/>
        <a:lstStyle/>
        <a:p>
          <a:pPr algn="just"/>
          <a:endParaRPr lang="en-US" sz="2400"/>
        </a:p>
      </dgm:t>
    </dgm:pt>
    <dgm:pt modelId="{F17B9F6D-0BB6-4F9B-82C1-37F25E41A420}" type="sibTrans" cxnId="{6176357F-9AA6-44D6-B7B4-FFABB238B9B7}">
      <dgm:prSet/>
      <dgm:spPr/>
      <dgm:t>
        <a:bodyPr/>
        <a:lstStyle/>
        <a:p>
          <a:pPr algn="just"/>
          <a:endParaRPr lang="en-US" sz="2400"/>
        </a:p>
      </dgm:t>
    </dgm:pt>
    <dgm:pt modelId="{BF321844-9F25-4F39-9827-8A3A6B509CEA}">
      <dgm:prSet custT="1"/>
      <dgm:spPr/>
      <dgm:t>
        <a:bodyPr/>
        <a:lstStyle/>
        <a:p>
          <a:pPr algn="just">
            <a:lnSpc>
              <a:spcPct val="100000"/>
            </a:lnSpc>
          </a:pPr>
          <a:r>
            <a:rPr lang="en-US" sz="1800" dirty="0">
              <a:solidFill>
                <a:schemeClr val="bg1"/>
              </a:solidFill>
            </a:rPr>
            <a:t>The capacity of the transmission link is shared between the signals going in both directions.</a:t>
          </a:r>
        </a:p>
      </dgm:t>
    </dgm:pt>
    <dgm:pt modelId="{D07F4E71-F8ED-4AD1-8DD4-BB83E65F93DA}" type="parTrans" cxnId="{A26D20DE-9DB1-4FB2-90B1-DD770E4BA620}">
      <dgm:prSet/>
      <dgm:spPr/>
      <dgm:t>
        <a:bodyPr/>
        <a:lstStyle/>
        <a:p>
          <a:pPr algn="just"/>
          <a:endParaRPr lang="en-US" sz="2400"/>
        </a:p>
      </dgm:t>
    </dgm:pt>
    <dgm:pt modelId="{C8CC59D2-AEFF-4488-A277-F40E5B8648A4}" type="sibTrans" cxnId="{A26D20DE-9DB1-4FB2-90B1-DD770E4BA620}">
      <dgm:prSet/>
      <dgm:spPr/>
      <dgm:t>
        <a:bodyPr/>
        <a:lstStyle/>
        <a:p>
          <a:pPr algn="just"/>
          <a:endParaRPr lang="en-US" sz="2400"/>
        </a:p>
      </dgm:t>
    </dgm:pt>
    <dgm:pt modelId="{FBD4720C-143F-441D-A1C6-67634ED4A9BD}">
      <dgm:prSet custT="1"/>
      <dgm:spPr/>
      <dgm:t>
        <a:bodyPr/>
        <a:lstStyle/>
        <a:p>
          <a:pPr algn="just">
            <a:lnSpc>
              <a:spcPct val="100000"/>
            </a:lnSpc>
          </a:pPr>
          <a:r>
            <a:rPr lang="en-US" sz="1800" dirty="0">
              <a:solidFill>
                <a:schemeClr val="bg1"/>
              </a:solidFill>
            </a:rPr>
            <a:t>This can be done either by using two physically separate simplex lines — one for sending and other for receiving, or the capacity of the single channel is shared between the signals travelling in different directions. </a:t>
          </a:r>
        </a:p>
      </dgm:t>
    </dgm:pt>
    <dgm:pt modelId="{73BA038B-79DF-4086-A1C1-62585E1A45E8}" type="parTrans" cxnId="{680D37BC-7BA3-4A30-A1F9-42E8B2D9B003}">
      <dgm:prSet/>
      <dgm:spPr/>
      <dgm:t>
        <a:bodyPr/>
        <a:lstStyle/>
        <a:p>
          <a:pPr algn="just"/>
          <a:endParaRPr lang="en-US" sz="2400"/>
        </a:p>
      </dgm:t>
    </dgm:pt>
    <dgm:pt modelId="{0B89B038-A026-48D1-A2BA-BFD61F4D65E2}" type="sibTrans" cxnId="{680D37BC-7BA3-4A30-A1F9-42E8B2D9B003}">
      <dgm:prSet/>
      <dgm:spPr/>
      <dgm:t>
        <a:bodyPr/>
        <a:lstStyle/>
        <a:p>
          <a:pPr algn="just"/>
          <a:endParaRPr lang="en-US" sz="2400"/>
        </a:p>
      </dgm:t>
    </dgm:pt>
    <dgm:pt modelId="{37BD45A3-5A3B-4EDE-9C1C-20F18F0E5FB0}" type="pres">
      <dgm:prSet presAssocID="{4E228991-9874-4CF3-A7DA-6EEC2C3B57E7}" presName="root" presStyleCnt="0">
        <dgm:presLayoutVars>
          <dgm:dir/>
          <dgm:resizeHandles val="exact"/>
        </dgm:presLayoutVars>
      </dgm:prSet>
      <dgm:spPr/>
    </dgm:pt>
    <dgm:pt modelId="{3983C938-509E-45C5-BA13-F01669591052}" type="pres">
      <dgm:prSet presAssocID="{5946BFEA-D0DD-4410-BCA7-20DBDA1EFFA8}" presName="compNode" presStyleCnt="0"/>
      <dgm:spPr/>
    </dgm:pt>
    <dgm:pt modelId="{A837F844-EF71-46C2-A7B7-E3224597FBB2}" type="pres">
      <dgm:prSet presAssocID="{5946BFEA-D0DD-4410-BCA7-20DBDA1EFFA8}" presName="bgRect" presStyleLbl="bgShp" presStyleIdx="0" presStyleCnt="5"/>
      <dgm:spPr/>
    </dgm:pt>
    <dgm:pt modelId="{9B18C98A-7CE2-4F1A-B0F3-C6FF684A6B06}" type="pres">
      <dgm:prSet presAssocID="{5946BFEA-D0DD-4410-BCA7-20DBDA1EFFA8}"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Flowchart"/>
        </a:ext>
      </dgm:extLst>
    </dgm:pt>
    <dgm:pt modelId="{64903CD7-FFDD-457F-9784-45911FA204EF}" type="pres">
      <dgm:prSet presAssocID="{5946BFEA-D0DD-4410-BCA7-20DBDA1EFFA8}" presName="spaceRect" presStyleCnt="0"/>
      <dgm:spPr/>
    </dgm:pt>
    <dgm:pt modelId="{AE2A7AD0-1428-49C9-ABEA-BC9EAF41E37F}" type="pres">
      <dgm:prSet presAssocID="{5946BFEA-D0DD-4410-BCA7-20DBDA1EFFA8}" presName="parTx" presStyleLbl="revTx" presStyleIdx="0" presStyleCnt="5">
        <dgm:presLayoutVars>
          <dgm:chMax val="0"/>
          <dgm:chPref val="0"/>
        </dgm:presLayoutVars>
      </dgm:prSet>
      <dgm:spPr/>
    </dgm:pt>
    <dgm:pt modelId="{8C94359C-4620-4571-B5AA-6FF0FC54AB60}" type="pres">
      <dgm:prSet presAssocID="{1A6024B7-A72B-4075-BEAB-9DA8E859E85E}" presName="sibTrans" presStyleCnt="0"/>
      <dgm:spPr/>
    </dgm:pt>
    <dgm:pt modelId="{9E4EB4FF-D9AA-4695-B887-20ED8709D83A}" type="pres">
      <dgm:prSet presAssocID="{FC20EFB8-597C-41B3-AC78-76DD9A622D3B}" presName="compNode" presStyleCnt="0"/>
      <dgm:spPr/>
    </dgm:pt>
    <dgm:pt modelId="{6C9FD188-6E33-4430-8CFD-8A73B9CCFDEE}" type="pres">
      <dgm:prSet presAssocID="{FC20EFB8-597C-41B3-AC78-76DD9A622D3B}" presName="bgRect" presStyleLbl="bgShp" presStyleIdx="1" presStyleCnt="5"/>
      <dgm:spPr/>
    </dgm:pt>
    <dgm:pt modelId="{AFF53127-A4A3-423F-B2AA-13D62EACC4A3}" type="pres">
      <dgm:prSet presAssocID="{FC20EFB8-597C-41B3-AC78-76DD9A622D3B}"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Car"/>
        </a:ext>
      </dgm:extLst>
    </dgm:pt>
    <dgm:pt modelId="{C98AA9E1-B1F4-45B0-A202-4531EEF642D1}" type="pres">
      <dgm:prSet presAssocID="{FC20EFB8-597C-41B3-AC78-76DD9A622D3B}" presName="spaceRect" presStyleCnt="0"/>
      <dgm:spPr/>
    </dgm:pt>
    <dgm:pt modelId="{11691E38-5008-4A5C-98EE-26DD27706AC2}" type="pres">
      <dgm:prSet presAssocID="{FC20EFB8-597C-41B3-AC78-76DD9A622D3B}" presName="parTx" presStyleLbl="revTx" presStyleIdx="1" presStyleCnt="5">
        <dgm:presLayoutVars>
          <dgm:chMax val="0"/>
          <dgm:chPref val="0"/>
        </dgm:presLayoutVars>
      </dgm:prSet>
      <dgm:spPr/>
    </dgm:pt>
    <dgm:pt modelId="{3C24470F-38FA-4D58-80B3-8FA0D9793E1B}" type="pres">
      <dgm:prSet presAssocID="{B0BB5320-6968-4B9C-AB28-66C317294D72}" presName="sibTrans" presStyleCnt="0"/>
      <dgm:spPr/>
    </dgm:pt>
    <dgm:pt modelId="{14A6CD54-D64D-4230-BB4E-7294005AB8AC}" type="pres">
      <dgm:prSet presAssocID="{DBF3E55E-A580-4385-A34E-C62F26259C0B}" presName="compNode" presStyleCnt="0"/>
      <dgm:spPr/>
    </dgm:pt>
    <dgm:pt modelId="{404A9A85-61EE-4BAF-9998-CB01CDE753A9}" type="pres">
      <dgm:prSet presAssocID="{DBF3E55E-A580-4385-A34E-C62F26259C0B}" presName="bgRect" presStyleLbl="bgShp" presStyleIdx="2" presStyleCnt="5"/>
      <dgm:spPr/>
    </dgm:pt>
    <dgm:pt modelId="{95D4AF37-508A-43C2-AEFD-E985A92AC3D3}" type="pres">
      <dgm:prSet presAssocID="{DBF3E55E-A580-4385-A34E-C62F26259C0B}"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Speaker Phone"/>
        </a:ext>
      </dgm:extLst>
    </dgm:pt>
    <dgm:pt modelId="{B17E358E-830D-4B48-BB2F-C1464DBBAEAD}" type="pres">
      <dgm:prSet presAssocID="{DBF3E55E-A580-4385-A34E-C62F26259C0B}" presName="spaceRect" presStyleCnt="0"/>
      <dgm:spPr/>
    </dgm:pt>
    <dgm:pt modelId="{717150A2-E6D2-41B0-B2D9-8723636E6E02}" type="pres">
      <dgm:prSet presAssocID="{DBF3E55E-A580-4385-A34E-C62F26259C0B}" presName="parTx" presStyleLbl="revTx" presStyleIdx="2" presStyleCnt="5">
        <dgm:presLayoutVars>
          <dgm:chMax val="0"/>
          <dgm:chPref val="0"/>
        </dgm:presLayoutVars>
      </dgm:prSet>
      <dgm:spPr/>
    </dgm:pt>
    <dgm:pt modelId="{67783B2E-46DA-412D-8D97-C3B64783F2BA}" type="pres">
      <dgm:prSet presAssocID="{F17B9F6D-0BB6-4F9B-82C1-37F25E41A420}" presName="sibTrans" presStyleCnt="0"/>
      <dgm:spPr/>
    </dgm:pt>
    <dgm:pt modelId="{5E00F780-CC48-4DD1-9822-D3EC21F33A0E}" type="pres">
      <dgm:prSet presAssocID="{BF321844-9F25-4F39-9827-8A3A6B509CEA}" presName="compNode" presStyleCnt="0"/>
      <dgm:spPr/>
    </dgm:pt>
    <dgm:pt modelId="{B4AFA4A0-08C5-4766-B118-52F7DC58D5F6}" type="pres">
      <dgm:prSet presAssocID="{BF321844-9F25-4F39-9827-8A3A6B509CEA}" presName="bgRect" presStyleLbl="bgShp" presStyleIdx="3" presStyleCnt="5"/>
      <dgm:spPr/>
    </dgm:pt>
    <dgm:pt modelId="{F1C18291-0FA7-43BF-8B46-AEB467F9FB03}" type="pres">
      <dgm:prSet presAssocID="{BF321844-9F25-4F39-9827-8A3A6B509CEA}"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Connected"/>
        </a:ext>
      </dgm:extLst>
    </dgm:pt>
    <dgm:pt modelId="{E42535DD-C332-4FEA-A5E3-FDEEF8BACEE8}" type="pres">
      <dgm:prSet presAssocID="{BF321844-9F25-4F39-9827-8A3A6B509CEA}" presName="spaceRect" presStyleCnt="0"/>
      <dgm:spPr/>
    </dgm:pt>
    <dgm:pt modelId="{793A7E8C-05F3-4EDF-9FCF-B4B9F79A3A2B}" type="pres">
      <dgm:prSet presAssocID="{BF321844-9F25-4F39-9827-8A3A6B509CEA}" presName="parTx" presStyleLbl="revTx" presStyleIdx="3" presStyleCnt="5">
        <dgm:presLayoutVars>
          <dgm:chMax val="0"/>
          <dgm:chPref val="0"/>
        </dgm:presLayoutVars>
      </dgm:prSet>
      <dgm:spPr/>
    </dgm:pt>
    <dgm:pt modelId="{A3A6CAC5-E24F-46B0-A576-9918EDCF1B5D}" type="pres">
      <dgm:prSet presAssocID="{C8CC59D2-AEFF-4488-A277-F40E5B8648A4}" presName="sibTrans" presStyleCnt="0"/>
      <dgm:spPr/>
    </dgm:pt>
    <dgm:pt modelId="{7CF26C3C-1AB4-478E-9376-3356EC5BBD51}" type="pres">
      <dgm:prSet presAssocID="{FBD4720C-143F-441D-A1C6-67634ED4A9BD}" presName="compNode" presStyleCnt="0"/>
      <dgm:spPr/>
    </dgm:pt>
    <dgm:pt modelId="{EEA3759A-408C-4AC1-91D0-25EEACB6F4DC}" type="pres">
      <dgm:prSet presAssocID="{FBD4720C-143F-441D-A1C6-67634ED4A9BD}" presName="bgRect" presStyleLbl="bgShp" presStyleIdx="4" presStyleCnt="5"/>
      <dgm:spPr/>
    </dgm:pt>
    <dgm:pt modelId="{9D572A06-770F-43E7-A2AA-9B4AA593BD3F}" type="pres">
      <dgm:prSet presAssocID="{FBD4720C-143F-441D-A1C6-67634ED4A9BD}"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Disconnected"/>
        </a:ext>
      </dgm:extLst>
    </dgm:pt>
    <dgm:pt modelId="{9CA608A2-6F4C-4E18-B350-D0079969001F}" type="pres">
      <dgm:prSet presAssocID="{FBD4720C-143F-441D-A1C6-67634ED4A9BD}" presName="spaceRect" presStyleCnt="0"/>
      <dgm:spPr/>
    </dgm:pt>
    <dgm:pt modelId="{D484C66B-587C-44C0-A083-4EC0AD4CCF73}" type="pres">
      <dgm:prSet presAssocID="{FBD4720C-143F-441D-A1C6-67634ED4A9BD}" presName="parTx" presStyleLbl="revTx" presStyleIdx="4" presStyleCnt="5">
        <dgm:presLayoutVars>
          <dgm:chMax val="0"/>
          <dgm:chPref val="0"/>
        </dgm:presLayoutVars>
      </dgm:prSet>
      <dgm:spPr/>
    </dgm:pt>
  </dgm:ptLst>
  <dgm:cxnLst>
    <dgm:cxn modelId="{95ADC723-888C-42AD-96BA-CEFC9321AD2D}" type="presOf" srcId="{BF321844-9F25-4F39-9827-8A3A6B509CEA}" destId="{793A7E8C-05F3-4EDF-9FCF-B4B9F79A3A2B}" srcOrd="0" destOrd="0" presId="urn:microsoft.com/office/officeart/2018/2/layout/IconVerticalSolidList"/>
    <dgm:cxn modelId="{7FCE6B35-FD58-4788-82A1-5B6361D91403}" type="presOf" srcId="{FC20EFB8-597C-41B3-AC78-76DD9A622D3B}" destId="{11691E38-5008-4A5C-98EE-26DD27706AC2}" srcOrd="0" destOrd="0" presId="urn:microsoft.com/office/officeart/2018/2/layout/IconVerticalSolidList"/>
    <dgm:cxn modelId="{33C26837-4636-42E4-B321-5DDC0FBF8A59}" srcId="{4E228991-9874-4CF3-A7DA-6EEC2C3B57E7}" destId="{5946BFEA-D0DD-4410-BCA7-20DBDA1EFFA8}" srcOrd="0" destOrd="0" parTransId="{2A2B4C69-13BB-4E1D-90F4-8624DFEAE49A}" sibTransId="{1A6024B7-A72B-4075-BEAB-9DA8E859E85E}"/>
    <dgm:cxn modelId="{440AF155-4CFD-48E1-9E1E-C301E56E1239}" type="presOf" srcId="{5946BFEA-D0DD-4410-BCA7-20DBDA1EFFA8}" destId="{AE2A7AD0-1428-49C9-ABEA-BC9EAF41E37F}" srcOrd="0" destOrd="0" presId="urn:microsoft.com/office/officeart/2018/2/layout/IconVerticalSolidList"/>
    <dgm:cxn modelId="{6176357F-9AA6-44D6-B7B4-FFABB238B9B7}" srcId="{4E228991-9874-4CF3-A7DA-6EEC2C3B57E7}" destId="{DBF3E55E-A580-4385-A34E-C62F26259C0B}" srcOrd="2" destOrd="0" parTransId="{6C2E280F-58FE-4106-A4BB-10BA0E899E13}" sibTransId="{F17B9F6D-0BB6-4F9B-82C1-37F25E41A420}"/>
    <dgm:cxn modelId="{10A1B38E-FB2E-4FBD-BFA7-9788DED0FDFA}" type="presOf" srcId="{DBF3E55E-A580-4385-A34E-C62F26259C0B}" destId="{717150A2-E6D2-41B0-B2D9-8723636E6E02}" srcOrd="0" destOrd="0" presId="urn:microsoft.com/office/officeart/2018/2/layout/IconVerticalSolidList"/>
    <dgm:cxn modelId="{E6DF8D8F-9701-491E-8525-AF8347DDC160}" type="presOf" srcId="{FBD4720C-143F-441D-A1C6-67634ED4A9BD}" destId="{D484C66B-587C-44C0-A083-4EC0AD4CCF73}" srcOrd="0" destOrd="0" presId="urn:microsoft.com/office/officeart/2018/2/layout/IconVerticalSolidList"/>
    <dgm:cxn modelId="{680D37BC-7BA3-4A30-A1F9-42E8B2D9B003}" srcId="{4E228991-9874-4CF3-A7DA-6EEC2C3B57E7}" destId="{FBD4720C-143F-441D-A1C6-67634ED4A9BD}" srcOrd="4" destOrd="0" parTransId="{73BA038B-79DF-4086-A1C1-62585E1A45E8}" sibTransId="{0B89B038-A026-48D1-A2BA-BFD61F4D65E2}"/>
    <dgm:cxn modelId="{A26D20DE-9DB1-4FB2-90B1-DD770E4BA620}" srcId="{4E228991-9874-4CF3-A7DA-6EEC2C3B57E7}" destId="{BF321844-9F25-4F39-9827-8A3A6B509CEA}" srcOrd="3" destOrd="0" parTransId="{D07F4E71-F8ED-4AD1-8DD4-BB83E65F93DA}" sibTransId="{C8CC59D2-AEFF-4488-A277-F40E5B8648A4}"/>
    <dgm:cxn modelId="{737AC1E9-D6D4-4723-B5EE-BC77E0148E9C}" type="presOf" srcId="{4E228991-9874-4CF3-A7DA-6EEC2C3B57E7}" destId="{37BD45A3-5A3B-4EDE-9C1C-20F18F0E5FB0}" srcOrd="0" destOrd="0" presId="urn:microsoft.com/office/officeart/2018/2/layout/IconVerticalSolidList"/>
    <dgm:cxn modelId="{EEA483F8-11A9-45AC-A5B4-600FDC3DA12A}" srcId="{4E228991-9874-4CF3-A7DA-6EEC2C3B57E7}" destId="{FC20EFB8-597C-41B3-AC78-76DD9A622D3B}" srcOrd="1" destOrd="0" parTransId="{A0C3A93D-89C4-486B-AE05-5AC7CA5CCFED}" sibTransId="{B0BB5320-6968-4B9C-AB28-66C317294D72}"/>
    <dgm:cxn modelId="{F2371F79-DA8B-4CB7-B3E7-CC8A294528C9}" type="presParOf" srcId="{37BD45A3-5A3B-4EDE-9C1C-20F18F0E5FB0}" destId="{3983C938-509E-45C5-BA13-F01669591052}" srcOrd="0" destOrd="0" presId="urn:microsoft.com/office/officeart/2018/2/layout/IconVerticalSolidList"/>
    <dgm:cxn modelId="{DCC66927-098B-426C-ADC1-7C32B5241A9F}" type="presParOf" srcId="{3983C938-509E-45C5-BA13-F01669591052}" destId="{A837F844-EF71-46C2-A7B7-E3224597FBB2}" srcOrd="0" destOrd="0" presId="urn:microsoft.com/office/officeart/2018/2/layout/IconVerticalSolidList"/>
    <dgm:cxn modelId="{BB2978C0-BB89-40AC-B48D-231598E7E0FD}" type="presParOf" srcId="{3983C938-509E-45C5-BA13-F01669591052}" destId="{9B18C98A-7CE2-4F1A-B0F3-C6FF684A6B06}" srcOrd="1" destOrd="0" presId="urn:microsoft.com/office/officeart/2018/2/layout/IconVerticalSolidList"/>
    <dgm:cxn modelId="{F5C4766A-E1BB-4278-80BA-2E6D693E5D63}" type="presParOf" srcId="{3983C938-509E-45C5-BA13-F01669591052}" destId="{64903CD7-FFDD-457F-9784-45911FA204EF}" srcOrd="2" destOrd="0" presId="urn:microsoft.com/office/officeart/2018/2/layout/IconVerticalSolidList"/>
    <dgm:cxn modelId="{997B9110-FB10-4CDA-B5FB-F3A45E0D5526}" type="presParOf" srcId="{3983C938-509E-45C5-BA13-F01669591052}" destId="{AE2A7AD0-1428-49C9-ABEA-BC9EAF41E37F}" srcOrd="3" destOrd="0" presId="urn:microsoft.com/office/officeart/2018/2/layout/IconVerticalSolidList"/>
    <dgm:cxn modelId="{31A1D068-8ED8-4D67-9AA2-D2A204097D8B}" type="presParOf" srcId="{37BD45A3-5A3B-4EDE-9C1C-20F18F0E5FB0}" destId="{8C94359C-4620-4571-B5AA-6FF0FC54AB60}" srcOrd="1" destOrd="0" presId="urn:microsoft.com/office/officeart/2018/2/layout/IconVerticalSolidList"/>
    <dgm:cxn modelId="{FB28FE9D-4D73-4455-9B58-679895DF44D5}" type="presParOf" srcId="{37BD45A3-5A3B-4EDE-9C1C-20F18F0E5FB0}" destId="{9E4EB4FF-D9AA-4695-B887-20ED8709D83A}" srcOrd="2" destOrd="0" presId="urn:microsoft.com/office/officeart/2018/2/layout/IconVerticalSolidList"/>
    <dgm:cxn modelId="{7A656816-8BCF-49BB-A4D9-9C89849840F2}" type="presParOf" srcId="{9E4EB4FF-D9AA-4695-B887-20ED8709D83A}" destId="{6C9FD188-6E33-4430-8CFD-8A73B9CCFDEE}" srcOrd="0" destOrd="0" presId="urn:microsoft.com/office/officeart/2018/2/layout/IconVerticalSolidList"/>
    <dgm:cxn modelId="{44418EFD-B362-447E-9B8A-BD15B7E017C7}" type="presParOf" srcId="{9E4EB4FF-D9AA-4695-B887-20ED8709D83A}" destId="{AFF53127-A4A3-423F-B2AA-13D62EACC4A3}" srcOrd="1" destOrd="0" presId="urn:microsoft.com/office/officeart/2018/2/layout/IconVerticalSolidList"/>
    <dgm:cxn modelId="{4DC823E6-2183-4742-8711-1D192798A699}" type="presParOf" srcId="{9E4EB4FF-D9AA-4695-B887-20ED8709D83A}" destId="{C98AA9E1-B1F4-45B0-A202-4531EEF642D1}" srcOrd="2" destOrd="0" presId="urn:microsoft.com/office/officeart/2018/2/layout/IconVerticalSolidList"/>
    <dgm:cxn modelId="{2D2395BD-373A-4A18-9330-21D6C872A6E1}" type="presParOf" srcId="{9E4EB4FF-D9AA-4695-B887-20ED8709D83A}" destId="{11691E38-5008-4A5C-98EE-26DD27706AC2}" srcOrd="3" destOrd="0" presId="urn:microsoft.com/office/officeart/2018/2/layout/IconVerticalSolidList"/>
    <dgm:cxn modelId="{911F44C1-282C-4E53-B5CC-DEAF0819D3D1}" type="presParOf" srcId="{37BD45A3-5A3B-4EDE-9C1C-20F18F0E5FB0}" destId="{3C24470F-38FA-4D58-80B3-8FA0D9793E1B}" srcOrd="3" destOrd="0" presId="urn:microsoft.com/office/officeart/2018/2/layout/IconVerticalSolidList"/>
    <dgm:cxn modelId="{3CC2BB1F-4D66-4321-BD12-C636339E1321}" type="presParOf" srcId="{37BD45A3-5A3B-4EDE-9C1C-20F18F0E5FB0}" destId="{14A6CD54-D64D-4230-BB4E-7294005AB8AC}" srcOrd="4" destOrd="0" presId="urn:microsoft.com/office/officeart/2018/2/layout/IconVerticalSolidList"/>
    <dgm:cxn modelId="{A767A9AB-ABAF-4B24-8DBE-AE1AC46C97E4}" type="presParOf" srcId="{14A6CD54-D64D-4230-BB4E-7294005AB8AC}" destId="{404A9A85-61EE-4BAF-9998-CB01CDE753A9}" srcOrd="0" destOrd="0" presId="urn:microsoft.com/office/officeart/2018/2/layout/IconVerticalSolidList"/>
    <dgm:cxn modelId="{623328CD-6B6D-41F7-BF07-1EA6643B3FE8}" type="presParOf" srcId="{14A6CD54-D64D-4230-BB4E-7294005AB8AC}" destId="{95D4AF37-508A-43C2-AEFD-E985A92AC3D3}" srcOrd="1" destOrd="0" presId="urn:microsoft.com/office/officeart/2018/2/layout/IconVerticalSolidList"/>
    <dgm:cxn modelId="{58427A9A-F7FE-4CFD-9EEF-DB5AA68F21F5}" type="presParOf" srcId="{14A6CD54-D64D-4230-BB4E-7294005AB8AC}" destId="{B17E358E-830D-4B48-BB2F-C1464DBBAEAD}" srcOrd="2" destOrd="0" presId="urn:microsoft.com/office/officeart/2018/2/layout/IconVerticalSolidList"/>
    <dgm:cxn modelId="{3C33DE4E-A119-40EA-A442-447C970B8FAF}" type="presParOf" srcId="{14A6CD54-D64D-4230-BB4E-7294005AB8AC}" destId="{717150A2-E6D2-41B0-B2D9-8723636E6E02}" srcOrd="3" destOrd="0" presId="urn:microsoft.com/office/officeart/2018/2/layout/IconVerticalSolidList"/>
    <dgm:cxn modelId="{5B84076D-D5D4-41FD-8E15-44A6E3B86006}" type="presParOf" srcId="{37BD45A3-5A3B-4EDE-9C1C-20F18F0E5FB0}" destId="{67783B2E-46DA-412D-8D97-C3B64783F2BA}" srcOrd="5" destOrd="0" presId="urn:microsoft.com/office/officeart/2018/2/layout/IconVerticalSolidList"/>
    <dgm:cxn modelId="{1E90E090-280D-40E2-89B0-273BCB68D569}" type="presParOf" srcId="{37BD45A3-5A3B-4EDE-9C1C-20F18F0E5FB0}" destId="{5E00F780-CC48-4DD1-9822-D3EC21F33A0E}" srcOrd="6" destOrd="0" presId="urn:microsoft.com/office/officeart/2018/2/layout/IconVerticalSolidList"/>
    <dgm:cxn modelId="{3996A0C5-47FF-418B-9F90-E30A7B33F931}" type="presParOf" srcId="{5E00F780-CC48-4DD1-9822-D3EC21F33A0E}" destId="{B4AFA4A0-08C5-4766-B118-52F7DC58D5F6}" srcOrd="0" destOrd="0" presId="urn:microsoft.com/office/officeart/2018/2/layout/IconVerticalSolidList"/>
    <dgm:cxn modelId="{4F061DF8-3545-432C-A0A5-87C3574BFE1D}" type="presParOf" srcId="{5E00F780-CC48-4DD1-9822-D3EC21F33A0E}" destId="{F1C18291-0FA7-43BF-8B46-AEB467F9FB03}" srcOrd="1" destOrd="0" presId="urn:microsoft.com/office/officeart/2018/2/layout/IconVerticalSolidList"/>
    <dgm:cxn modelId="{C2E6D391-7C2E-485B-8B1E-AF59DA6F22C9}" type="presParOf" srcId="{5E00F780-CC48-4DD1-9822-D3EC21F33A0E}" destId="{E42535DD-C332-4FEA-A5E3-FDEEF8BACEE8}" srcOrd="2" destOrd="0" presId="urn:microsoft.com/office/officeart/2018/2/layout/IconVerticalSolidList"/>
    <dgm:cxn modelId="{2EBE85B8-8E70-4896-B4DC-76F225156051}" type="presParOf" srcId="{5E00F780-CC48-4DD1-9822-D3EC21F33A0E}" destId="{793A7E8C-05F3-4EDF-9FCF-B4B9F79A3A2B}" srcOrd="3" destOrd="0" presId="urn:microsoft.com/office/officeart/2018/2/layout/IconVerticalSolidList"/>
    <dgm:cxn modelId="{EF50B5C3-CECE-47ED-AE44-8B8E6147F9A0}" type="presParOf" srcId="{37BD45A3-5A3B-4EDE-9C1C-20F18F0E5FB0}" destId="{A3A6CAC5-E24F-46B0-A576-9918EDCF1B5D}" srcOrd="7" destOrd="0" presId="urn:microsoft.com/office/officeart/2018/2/layout/IconVerticalSolidList"/>
    <dgm:cxn modelId="{6E5FB0C0-7ABC-4DEB-B745-2D6F55A425AE}" type="presParOf" srcId="{37BD45A3-5A3B-4EDE-9C1C-20F18F0E5FB0}" destId="{7CF26C3C-1AB4-478E-9376-3356EC5BBD51}" srcOrd="8" destOrd="0" presId="urn:microsoft.com/office/officeart/2018/2/layout/IconVerticalSolidList"/>
    <dgm:cxn modelId="{6D0AF862-FC15-4181-9E93-926AA229B3E6}" type="presParOf" srcId="{7CF26C3C-1AB4-478E-9376-3356EC5BBD51}" destId="{EEA3759A-408C-4AC1-91D0-25EEACB6F4DC}" srcOrd="0" destOrd="0" presId="urn:microsoft.com/office/officeart/2018/2/layout/IconVerticalSolidList"/>
    <dgm:cxn modelId="{CC8CC4C1-D607-410B-BEF5-AEE0874CF9C2}" type="presParOf" srcId="{7CF26C3C-1AB4-478E-9376-3356EC5BBD51}" destId="{9D572A06-770F-43E7-A2AA-9B4AA593BD3F}" srcOrd="1" destOrd="0" presId="urn:microsoft.com/office/officeart/2018/2/layout/IconVerticalSolidList"/>
    <dgm:cxn modelId="{DED2AD36-D0E5-4D0A-9675-7D528140FB1E}" type="presParOf" srcId="{7CF26C3C-1AB4-478E-9376-3356EC5BBD51}" destId="{9CA608A2-6F4C-4E18-B350-D0079969001F}" srcOrd="2" destOrd="0" presId="urn:microsoft.com/office/officeart/2018/2/layout/IconVerticalSolidList"/>
    <dgm:cxn modelId="{4225BFEA-CE45-4FB2-86ED-CBA676833A28}" type="presParOf" srcId="{7CF26C3C-1AB4-478E-9376-3356EC5BBD51}" destId="{D484C66B-587C-44C0-A083-4EC0AD4CCF73}"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A6960FEE-B7D5-4F9F-A177-D35F9FA8B363}" type="doc">
      <dgm:prSet loTypeId="urn:microsoft.com/office/officeart/2005/8/layout/vList2" loCatId="list" qsTypeId="urn:microsoft.com/office/officeart/2005/8/quickstyle/simple1" qsCatId="simple" csTypeId="urn:microsoft.com/office/officeart/2005/8/colors/accent0_3" csCatId="mainScheme"/>
      <dgm:spPr/>
      <dgm:t>
        <a:bodyPr/>
        <a:lstStyle/>
        <a:p>
          <a:endParaRPr lang="en-US"/>
        </a:p>
      </dgm:t>
    </dgm:pt>
    <dgm:pt modelId="{F54325CB-DFFE-44C1-BDC7-34DE899678B0}">
      <dgm:prSet/>
      <dgm:spPr/>
      <dgm:t>
        <a:bodyPr/>
        <a:lstStyle/>
        <a:p>
          <a:r>
            <a:rPr lang="en-US"/>
            <a:t>What is data communication? What are the main components of data communication?</a:t>
          </a:r>
        </a:p>
      </dgm:t>
    </dgm:pt>
    <dgm:pt modelId="{0923DE44-D6CF-4F99-A743-496A3245C799}" type="parTrans" cxnId="{243F2391-2C3D-46F8-97E3-76D39CA154D2}">
      <dgm:prSet/>
      <dgm:spPr/>
      <dgm:t>
        <a:bodyPr/>
        <a:lstStyle/>
        <a:p>
          <a:endParaRPr lang="en-US"/>
        </a:p>
      </dgm:t>
    </dgm:pt>
    <dgm:pt modelId="{D5FEEC4B-F3D4-43E1-9D19-A8F6689D9E72}" type="sibTrans" cxnId="{243F2391-2C3D-46F8-97E3-76D39CA154D2}">
      <dgm:prSet/>
      <dgm:spPr/>
      <dgm:t>
        <a:bodyPr/>
        <a:lstStyle/>
        <a:p>
          <a:endParaRPr lang="en-US"/>
        </a:p>
      </dgm:t>
    </dgm:pt>
    <dgm:pt modelId="{77F3B96D-378F-4D3E-89BF-21A94FC4C124}">
      <dgm:prSet/>
      <dgm:spPr/>
      <dgm:t>
        <a:bodyPr/>
        <a:lstStyle/>
        <a:p>
          <a:r>
            <a:rPr lang="en-US"/>
            <a:t>Which communication mode allows communication in both directions simultaneously?</a:t>
          </a:r>
        </a:p>
      </dgm:t>
    </dgm:pt>
    <dgm:pt modelId="{28111960-A804-4D83-B4AF-9E5B5D01F61D}" type="parTrans" cxnId="{62E49D28-561B-400A-815C-3BBE143ED29A}">
      <dgm:prSet/>
      <dgm:spPr/>
      <dgm:t>
        <a:bodyPr/>
        <a:lstStyle/>
        <a:p>
          <a:endParaRPr lang="en-US"/>
        </a:p>
      </dgm:t>
    </dgm:pt>
    <dgm:pt modelId="{5E1514CD-2C7E-4690-BA7C-CBAE5EEECC96}" type="sibTrans" cxnId="{62E49D28-561B-400A-815C-3BBE143ED29A}">
      <dgm:prSet/>
      <dgm:spPr/>
      <dgm:t>
        <a:bodyPr/>
        <a:lstStyle/>
        <a:p>
          <a:endParaRPr lang="en-US"/>
        </a:p>
      </dgm:t>
    </dgm:pt>
    <dgm:pt modelId="{5EA5E813-AA92-4E56-8CDE-4768BE55D49B}">
      <dgm:prSet/>
      <dgm:spPr/>
      <dgm:t>
        <a:bodyPr/>
        <a:lstStyle/>
        <a:p>
          <a:r>
            <a:rPr lang="en-US"/>
            <a:t>Among LAN, MAN, and WAN, which has the highest speed and which one can cover the largest area?</a:t>
          </a:r>
        </a:p>
      </dgm:t>
    </dgm:pt>
    <dgm:pt modelId="{30A40943-4FB0-4F42-B111-563010C372BA}" type="parTrans" cxnId="{418145F5-FC4A-4483-9C3F-CB2D9B3DCF6A}">
      <dgm:prSet/>
      <dgm:spPr/>
      <dgm:t>
        <a:bodyPr/>
        <a:lstStyle/>
        <a:p>
          <a:endParaRPr lang="en-US"/>
        </a:p>
      </dgm:t>
    </dgm:pt>
    <dgm:pt modelId="{7088DA84-B2DF-4A99-9C10-DA67EE602EAB}" type="sibTrans" cxnId="{418145F5-FC4A-4483-9C3F-CB2D9B3DCF6A}">
      <dgm:prSet/>
      <dgm:spPr/>
      <dgm:t>
        <a:bodyPr/>
        <a:lstStyle/>
        <a:p>
          <a:endParaRPr lang="en-US"/>
        </a:p>
      </dgm:t>
    </dgm:pt>
    <dgm:pt modelId="{3D8A58B8-929F-46CE-8056-45DA88D7AF2C}">
      <dgm:prSet/>
      <dgm:spPr/>
      <dgm:t>
        <a:bodyPr/>
        <a:lstStyle/>
        <a:p>
          <a:r>
            <a:rPr lang="en-US"/>
            <a:t>What is protocol in data communication? Explain with an example.</a:t>
          </a:r>
        </a:p>
      </dgm:t>
    </dgm:pt>
    <dgm:pt modelId="{5D275031-B58D-4326-890B-A1434346394A}" type="parTrans" cxnId="{5CE26E80-BE8A-44F6-955B-9734A9317933}">
      <dgm:prSet/>
      <dgm:spPr/>
      <dgm:t>
        <a:bodyPr/>
        <a:lstStyle/>
        <a:p>
          <a:endParaRPr lang="en-US"/>
        </a:p>
      </dgm:t>
    </dgm:pt>
    <dgm:pt modelId="{ED429626-C34F-4106-9BA2-6679CA984092}" type="sibTrans" cxnId="{5CE26E80-BE8A-44F6-955B-9734A9317933}">
      <dgm:prSet/>
      <dgm:spPr/>
      <dgm:t>
        <a:bodyPr/>
        <a:lstStyle/>
        <a:p>
          <a:endParaRPr lang="en-US"/>
        </a:p>
      </dgm:t>
    </dgm:pt>
    <dgm:pt modelId="{550934EB-B378-40C4-BC9C-D0FCCBFCC780}" type="pres">
      <dgm:prSet presAssocID="{A6960FEE-B7D5-4F9F-A177-D35F9FA8B363}" presName="linear" presStyleCnt="0">
        <dgm:presLayoutVars>
          <dgm:animLvl val="lvl"/>
          <dgm:resizeHandles val="exact"/>
        </dgm:presLayoutVars>
      </dgm:prSet>
      <dgm:spPr/>
    </dgm:pt>
    <dgm:pt modelId="{AABBE1EB-6B5D-4F0A-A9E1-9A8E56132979}" type="pres">
      <dgm:prSet presAssocID="{F54325CB-DFFE-44C1-BDC7-34DE899678B0}" presName="parentText" presStyleLbl="node1" presStyleIdx="0" presStyleCnt="4">
        <dgm:presLayoutVars>
          <dgm:chMax val="0"/>
          <dgm:bulletEnabled val="1"/>
        </dgm:presLayoutVars>
      </dgm:prSet>
      <dgm:spPr/>
    </dgm:pt>
    <dgm:pt modelId="{A92F0A2F-A5B9-494D-9978-FCAC437841CD}" type="pres">
      <dgm:prSet presAssocID="{D5FEEC4B-F3D4-43E1-9D19-A8F6689D9E72}" presName="spacer" presStyleCnt="0"/>
      <dgm:spPr/>
    </dgm:pt>
    <dgm:pt modelId="{744F565D-3B61-4559-8355-666592CB05A6}" type="pres">
      <dgm:prSet presAssocID="{77F3B96D-378F-4D3E-89BF-21A94FC4C124}" presName="parentText" presStyleLbl="node1" presStyleIdx="1" presStyleCnt="4">
        <dgm:presLayoutVars>
          <dgm:chMax val="0"/>
          <dgm:bulletEnabled val="1"/>
        </dgm:presLayoutVars>
      </dgm:prSet>
      <dgm:spPr/>
    </dgm:pt>
    <dgm:pt modelId="{51A1A86B-D7E6-4912-BD2A-B9E61397B8C1}" type="pres">
      <dgm:prSet presAssocID="{5E1514CD-2C7E-4690-BA7C-CBAE5EEECC96}" presName="spacer" presStyleCnt="0"/>
      <dgm:spPr/>
    </dgm:pt>
    <dgm:pt modelId="{6E1C2858-6771-44FD-8F02-6E1AF821B4FE}" type="pres">
      <dgm:prSet presAssocID="{5EA5E813-AA92-4E56-8CDE-4768BE55D49B}" presName="parentText" presStyleLbl="node1" presStyleIdx="2" presStyleCnt="4">
        <dgm:presLayoutVars>
          <dgm:chMax val="0"/>
          <dgm:bulletEnabled val="1"/>
        </dgm:presLayoutVars>
      </dgm:prSet>
      <dgm:spPr/>
    </dgm:pt>
    <dgm:pt modelId="{872F1EFD-9A91-4F79-86EC-484969580B3A}" type="pres">
      <dgm:prSet presAssocID="{7088DA84-B2DF-4A99-9C10-DA67EE602EAB}" presName="spacer" presStyleCnt="0"/>
      <dgm:spPr/>
    </dgm:pt>
    <dgm:pt modelId="{D64E1966-EED5-419A-8C7E-7F73BC35A5A7}" type="pres">
      <dgm:prSet presAssocID="{3D8A58B8-929F-46CE-8056-45DA88D7AF2C}" presName="parentText" presStyleLbl="node1" presStyleIdx="3" presStyleCnt="4">
        <dgm:presLayoutVars>
          <dgm:chMax val="0"/>
          <dgm:bulletEnabled val="1"/>
        </dgm:presLayoutVars>
      </dgm:prSet>
      <dgm:spPr/>
    </dgm:pt>
  </dgm:ptLst>
  <dgm:cxnLst>
    <dgm:cxn modelId="{9048AC26-8C63-46DA-A5E9-12853E07EF2C}" type="presOf" srcId="{F54325CB-DFFE-44C1-BDC7-34DE899678B0}" destId="{AABBE1EB-6B5D-4F0A-A9E1-9A8E56132979}" srcOrd="0" destOrd="0" presId="urn:microsoft.com/office/officeart/2005/8/layout/vList2"/>
    <dgm:cxn modelId="{62E49D28-561B-400A-815C-3BBE143ED29A}" srcId="{A6960FEE-B7D5-4F9F-A177-D35F9FA8B363}" destId="{77F3B96D-378F-4D3E-89BF-21A94FC4C124}" srcOrd="1" destOrd="0" parTransId="{28111960-A804-4D83-B4AF-9E5B5D01F61D}" sibTransId="{5E1514CD-2C7E-4690-BA7C-CBAE5EEECC96}"/>
    <dgm:cxn modelId="{23337D2F-1A9C-4BCA-9312-40E08A8FF0B2}" type="presOf" srcId="{77F3B96D-378F-4D3E-89BF-21A94FC4C124}" destId="{744F565D-3B61-4559-8355-666592CB05A6}" srcOrd="0" destOrd="0" presId="urn:microsoft.com/office/officeart/2005/8/layout/vList2"/>
    <dgm:cxn modelId="{DA56AC6B-D916-4CB4-A38A-CFA0B79258B1}" type="presOf" srcId="{3D8A58B8-929F-46CE-8056-45DA88D7AF2C}" destId="{D64E1966-EED5-419A-8C7E-7F73BC35A5A7}" srcOrd="0" destOrd="0" presId="urn:microsoft.com/office/officeart/2005/8/layout/vList2"/>
    <dgm:cxn modelId="{5CE26E80-BE8A-44F6-955B-9734A9317933}" srcId="{A6960FEE-B7D5-4F9F-A177-D35F9FA8B363}" destId="{3D8A58B8-929F-46CE-8056-45DA88D7AF2C}" srcOrd="3" destOrd="0" parTransId="{5D275031-B58D-4326-890B-A1434346394A}" sibTransId="{ED429626-C34F-4106-9BA2-6679CA984092}"/>
    <dgm:cxn modelId="{243F2391-2C3D-46F8-97E3-76D39CA154D2}" srcId="{A6960FEE-B7D5-4F9F-A177-D35F9FA8B363}" destId="{F54325CB-DFFE-44C1-BDC7-34DE899678B0}" srcOrd="0" destOrd="0" parTransId="{0923DE44-D6CF-4F99-A743-496A3245C799}" sibTransId="{D5FEEC4B-F3D4-43E1-9D19-A8F6689D9E72}"/>
    <dgm:cxn modelId="{607D3CD4-AE5A-441C-96F1-93180B9B8972}" type="presOf" srcId="{A6960FEE-B7D5-4F9F-A177-D35F9FA8B363}" destId="{550934EB-B378-40C4-BC9C-D0FCCBFCC780}" srcOrd="0" destOrd="0" presId="urn:microsoft.com/office/officeart/2005/8/layout/vList2"/>
    <dgm:cxn modelId="{D9CDCFD5-F3B6-4B89-BBB2-B3C800D9DCA3}" type="presOf" srcId="{5EA5E813-AA92-4E56-8CDE-4768BE55D49B}" destId="{6E1C2858-6771-44FD-8F02-6E1AF821B4FE}" srcOrd="0" destOrd="0" presId="urn:microsoft.com/office/officeart/2005/8/layout/vList2"/>
    <dgm:cxn modelId="{418145F5-FC4A-4483-9C3F-CB2D9B3DCF6A}" srcId="{A6960FEE-B7D5-4F9F-A177-D35F9FA8B363}" destId="{5EA5E813-AA92-4E56-8CDE-4768BE55D49B}" srcOrd="2" destOrd="0" parTransId="{30A40943-4FB0-4F42-B111-563010C372BA}" sibTransId="{7088DA84-B2DF-4A99-9C10-DA67EE602EAB}"/>
    <dgm:cxn modelId="{2D3E92A5-3A42-469A-8949-6B5622500822}" type="presParOf" srcId="{550934EB-B378-40C4-BC9C-D0FCCBFCC780}" destId="{AABBE1EB-6B5D-4F0A-A9E1-9A8E56132979}" srcOrd="0" destOrd="0" presId="urn:microsoft.com/office/officeart/2005/8/layout/vList2"/>
    <dgm:cxn modelId="{AEA5846D-E89C-4104-94CE-6F82BFAC239F}" type="presParOf" srcId="{550934EB-B378-40C4-BC9C-D0FCCBFCC780}" destId="{A92F0A2F-A5B9-494D-9978-FCAC437841CD}" srcOrd="1" destOrd="0" presId="urn:microsoft.com/office/officeart/2005/8/layout/vList2"/>
    <dgm:cxn modelId="{E37C6556-F858-4360-A341-9EBBD00B8962}" type="presParOf" srcId="{550934EB-B378-40C4-BC9C-D0FCCBFCC780}" destId="{744F565D-3B61-4559-8355-666592CB05A6}" srcOrd="2" destOrd="0" presId="urn:microsoft.com/office/officeart/2005/8/layout/vList2"/>
    <dgm:cxn modelId="{C8F8BE45-2F15-4A76-99C0-24148E67E82E}" type="presParOf" srcId="{550934EB-B378-40C4-BC9C-D0FCCBFCC780}" destId="{51A1A86B-D7E6-4912-BD2A-B9E61397B8C1}" srcOrd="3" destOrd="0" presId="urn:microsoft.com/office/officeart/2005/8/layout/vList2"/>
    <dgm:cxn modelId="{31573FBE-7425-4921-958A-0BFDA313C0A7}" type="presParOf" srcId="{550934EB-B378-40C4-BC9C-D0FCCBFCC780}" destId="{6E1C2858-6771-44FD-8F02-6E1AF821B4FE}" srcOrd="4" destOrd="0" presId="urn:microsoft.com/office/officeart/2005/8/layout/vList2"/>
    <dgm:cxn modelId="{301AD484-A087-48B0-BC8C-E6C76C4E1CB1}" type="presParOf" srcId="{550934EB-B378-40C4-BC9C-D0FCCBFCC780}" destId="{872F1EFD-9A91-4F79-86EC-484969580B3A}" srcOrd="5" destOrd="0" presId="urn:microsoft.com/office/officeart/2005/8/layout/vList2"/>
    <dgm:cxn modelId="{16781003-E797-4D10-8A5A-22A47067F1D6}" type="presParOf" srcId="{550934EB-B378-40C4-BC9C-D0FCCBFCC780}" destId="{D64E1966-EED5-419A-8C7E-7F73BC35A5A7}"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74B13AA-C603-4012-B58F-94E0C960F672}"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8B015733-A292-4200-A4C1-96ACE46A023C}">
      <dgm:prSet/>
      <dgm:spPr/>
      <dgm:t>
        <a:bodyPr/>
        <a:lstStyle/>
        <a:p>
          <a:r>
            <a:rPr lang="en-US"/>
            <a:t>The term “Data Communication” comprises two words: Data and Communicate</a:t>
          </a:r>
        </a:p>
      </dgm:t>
    </dgm:pt>
    <dgm:pt modelId="{D8D45443-D476-4BEB-A891-DD354360E57A}" type="parTrans" cxnId="{BDCBCA58-DCFD-4D7F-A0A1-DACBAF4E293B}">
      <dgm:prSet/>
      <dgm:spPr/>
      <dgm:t>
        <a:bodyPr/>
        <a:lstStyle/>
        <a:p>
          <a:endParaRPr lang="en-US"/>
        </a:p>
      </dgm:t>
    </dgm:pt>
    <dgm:pt modelId="{8F4A7D63-D4B6-45A0-A569-909E329AE75D}" type="sibTrans" cxnId="{BDCBCA58-DCFD-4D7F-A0A1-DACBAF4E293B}">
      <dgm:prSet/>
      <dgm:spPr/>
      <dgm:t>
        <a:bodyPr/>
        <a:lstStyle/>
        <a:p>
          <a:endParaRPr lang="en-US"/>
        </a:p>
      </dgm:t>
    </dgm:pt>
    <dgm:pt modelId="{A80ED515-A8EF-48D1-B184-9CB62CF938B7}">
      <dgm:prSet/>
      <dgm:spPr/>
      <dgm:t>
        <a:bodyPr/>
        <a:lstStyle/>
        <a:p>
          <a:r>
            <a:rPr lang="en-US"/>
            <a:t>Thus, data communication refers to the exchange of data between two or more networked or connected devices. These devices must be capable of sending and receiving data over a communication medium. </a:t>
          </a:r>
        </a:p>
      </dgm:t>
    </dgm:pt>
    <dgm:pt modelId="{EA62E054-0002-4D74-AFD6-53C93D035D26}" type="parTrans" cxnId="{82BC8C64-ECD9-4DB9-9EC2-BB6C9A5C4F19}">
      <dgm:prSet/>
      <dgm:spPr/>
      <dgm:t>
        <a:bodyPr/>
        <a:lstStyle/>
        <a:p>
          <a:endParaRPr lang="en-US"/>
        </a:p>
      </dgm:t>
    </dgm:pt>
    <dgm:pt modelId="{68A649B8-F00B-4452-B6F3-61429EF7CBF5}" type="sibTrans" cxnId="{82BC8C64-ECD9-4DB9-9EC2-BB6C9A5C4F19}">
      <dgm:prSet/>
      <dgm:spPr/>
      <dgm:t>
        <a:bodyPr/>
        <a:lstStyle/>
        <a:p>
          <a:endParaRPr lang="en-US"/>
        </a:p>
      </dgm:t>
    </dgm:pt>
    <dgm:pt modelId="{DEAB3498-C1D0-4AE3-83A7-578F26BDFC65}">
      <dgm:prSet/>
      <dgm:spPr/>
      <dgm:t>
        <a:bodyPr/>
        <a:lstStyle/>
        <a:p>
          <a:r>
            <a:rPr lang="en-IN"/>
            <a:t>Examples of such devices include personal computers, mobile phones, laptops, etc.</a:t>
          </a:r>
          <a:endParaRPr lang="en-US"/>
        </a:p>
      </dgm:t>
    </dgm:pt>
    <dgm:pt modelId="{3E10E781-C7C4-41EF-A793-6FE28D284EE6}" type="parTrans" cxnId="{1BDFA6AF-C1C2-436D-A688-BBA330C47420}">
      <dgm:prSet/>
      <dgm:spPr/>
      <dgm:t>
        <a:bodyPr/>
        <a:lstStyle/>
        <a:p>
          <a:endParaRPr lang="en-US"/>
        </a:p>
      </dgm:t>
    </dgm:pt>
    <dgm:pt modelId="{1B3FC58A-734A-47E5-95C3-B9B4BA559A41}" type="sibTrans" cxnId="{1BDFA6AF-C1C2-436D-A688-BBA330C47420}">
      <dgm:prSet/>
      <dgm:spPr/>
      <dgm:t>
        <a:bodyPr/>
        <a:lstStyle/>
        <a:p>
          <a:endParaRPr lang="en-US"/>
        </a:p>
      </dgm:t>
    </dgm:pt>
    <dgm:pt modelId="{262287FF-CB5C-4210-97BA-1ECBD9174AEA}" type="pres">
      <dgm:prSet presAssocID="{274B13AA-C603-4012-B58F-94E0C960F672}" presName="root" presStyleCnt="0">
        <dgm:presLayoutVars>
          <dgm:dir/>
          <dgm:resizeHandles val="exact"/>
        </dgm:presLayoutVars>
      </dgm:prSet>
      <dgm:spPr/>
    </dgm:pt>
    <dgm:pt modelId="{0BA22970-C423-4155-B453-D2221A781FF2}" type="pres">
      <dgm:prSet presAssocID="{8B015733-A292-4200-A4C1-96ACE46A023C}" presName="compNode" presStyleCnt="0"/>
      <dgm:spPr/>
    </dgm:pt>
    <dgm:pt modelId="{A012C7FF-0648-4F04-9B67-753B7C67A9FC}" type="pres">
      <dgm:prSet presAssocID="{8B015733-A292-4200-A4C1-96ACE46A023C}" presName="bgRect" presStyleLbl="bgShp" presStyleIdx="0" presStyleCnt="3"/>
      <dgm:spPr/>
    </dgm:pt>
    <dgm:pt modelId="{53F70451-C1A8-4F46-A7D0-3CC1648E38E5}" type="pres">
      <dgm:prSet presAssocID="{8B015733-A292-4200-A4C1-96ACE46A023C}"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User Network"/>
        </a:ext>
      </dgm:extLst>
    </dgm:pt>
    <dgm:pt modelId="{1A2CB537-DA48-4559-9B78-6130839F843E}" type="pres">
      <dgm:prSet presAssocID="{8B015733-A292-4200-A4C1-96ACE46A023C}" presName="spaceRect" presStyleCnt="0"/>
      <dgm:spPr/>
    </dgm:pt>
    <dgm:pt modelId="{2C02B492-2A4D-4940-97E6-5AE08E22D242}" type="pres">
      <dgm:prSet presAssocID="{8B015733-A292-4200-A4C1-96ACE46A023C}" presName="parTx" presStyleLbl="revTx" presStyleIdx="0" presStyleCnt="3">
        <dgm:presLayoutVars>
          <dgm:chMax val="0"/>
          <dgm:chPref val="0"/>
        </dgm:presLayoutVars>
      </dgm:prSet>
      <dgm:spPr/>
    </dgm:pt>
    <dgm:pt modelId="{22CDCD34-9818-4E4E-9F00-C3656DAB6479}" type="pres">
      <dgm:prSet presAssocID="{8F4A7D63-D4B6-45A0-A569-909E329AE75D}" presName="sibTrans" presStyleCnt="0"/>
      <dgm:spPr/>
    </dgm:pt>
    <dgm:pt modelId="{B6129126-93EC-4F9D-B153-EA16CA144F4A}" type="pres">
      <dgm:prSet presAssocID="{A80ED515-A8EF-48D1-B184-9CB62CF938B7}" presName="compNode" presStyleCnt="0"/>
      <dgm:spPr/>
    </dgm:pt>
    <dgm:pt modelId="{D74414DD-4BEE-4414-91A8-30539981C871}" type="pres">
      <dgm:prSet presAssocID="{A80ED515-A8EF-48D1-B184-9CB62CF938B7}" presName="bgRect" presStyleLbl="bgShp" presStyleIdx="1" presStyleCnt="3"/>
      <dgm:spPr/>
    </dgm:pt>
    <dgm:pt modelId="{59250828-D773-4290-A04E-B20122C2E01A}" type="pres">
      <dgm:prSet presAssocID="{A80ED515-A8EF-48D1-B184-9CB62CF938B7}"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Wireless"/>
        </a:ext>
      </dgm:extLst>
    </dgm:pt>
    <dgm:pt modelId="{417ECCBB-B7E7-44E1-B8B6-2D5745F9715E}" type="pres">
      <dgm:prSet presAssocID="{A80ED515-A8EF-48D1-B184-9CB62CF938B7}" presName="spaceRect" presStyleCnt="0"/>
      <dgm:spPr/>
    </dgm:pt>
    <dgm:pt modelId="{48178421-0A9F-40AE-9FF1-FF3EC69DE4EA}" type="pres">
      <dgm:prSet presAssocID="{A80ED515-A8EF-48D1-B184-9CB62CF938B7}" presName="parTx" presStyleLbl="revTx" presStyleIdx="1" presStyleCnt="3">
        <dgm:presLayoutVars>
          <dgm:chMax val="0"/>
          <dgm:chPref val="0"/>
        </dgm:presLayoutVars>
      </dgm:prSet>
      <dgm:spPr/>
    </dgm:pt>
    <dgm:pt modelId="{AA99EB7F-9C27-448D-A60B-400067EB2043}" type="pres">
      <dgm:prSet presAssocID="{68A649B8-F00B-4452-B6F3-61429EF7CBF5}" presName="sibTrans" presStyleCnt="0"/>
      <dgm:spPr/>
    </dgm:pt>
    <dgm:pt modelId="{FE269D8D-4278-47CF-92FD-212FA12994B9}" type="pres">
      <dgm:prSet presAssocID="{DEAB3498-C1D0-4AE3-83A7-578F26BDFC65}" presName="compNode" presStyleCnt="0"/>
      <dgm:spPr/>
    </dgm:pt>
    <dgm:pt modelId="{A0133362-092E-48BB-AE9E-B0B1FC7700AA}" type="pres">
      <dgm:prSet presAssocID="{DEAB3498-C1D0-4AE3-83A7-578F26BDFC65}" presName="bgRect" presStyleLbl="bgShp" presStyleIdx="2" presStyleCnt="3"/>
      <dgm:spPr/>
    </dgm:pt>
    <dgm:pt modelId="{1A682C09-8F5B-439D-8B58-18412A171630}" type="pres">
      <dgm:prSet presAssocID="{DEAB3498-C1D0-4AE3-83A7-578F26BDFC65}"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Laptop"/>
        </a:ext>
      </dgm:extLst>
    </dgm:pt>
    <dgm:pt modelId="{442F93A2-C226-44B2-8DC4-5C07CD91B33E}" type="pres">
      <dgm:prSet presAssocID="{DEAB3498-C1D0-4AE3-83A7-578F26BDFC65}" presName="spaceRect" presStyleCnt="0"/>
      <dgm:spPr/>
    </dgm:pt>
    <dgm:pt modelId="{1D065A26-F27D-4885-B5BA-FB1F04C8F09D}" type="pres">
      <dgm:prSet presAssocID="{DEAB3498-C1D0-4AE3-83A7-578F26BDFC65}" presName="parTx" presStyleLbl="revTx" presStyleIdx="2" presStyleCnt="3">
        <dgm:presLayoutVars>
          <dgm:chMax val="0"/>
          <dgm:chPref val="0"/>
        </dgm:presLayoutVars>
      </dgm:prSet>
      <dgm:spPr/>
    </dgm:pt>
  </dgm:ptLst>
  <dgm:cxnLst>
    <dgm:cxn modelId="{82BC8C64-ECD9-4DB9-9EC2-BB6C9A5C4F19}" srcId="{274B13AA-C603-4012-B58F-94E0C960F672}" destId="{A80ED515-A8EF-48D1-B184-9CB62CF938B7}" srcOrd="1" destOrd="0" parTransId="{EA62E054-0002-4D74-AFD6-53C93D035D26}" sibTransId="{68A649B8-F00B-4452-B6F3-61429EF7CBF5}"/>
    <dgm:cxn modelId="{BDCBCA58-DCFD-4D7F-A0A1-DACBAF4E293B}" srcId="{274B13AA-C603-4012-B58F-94E0C960F672}" destId="{8B015733-A292-4200-A4C1-96ACE46A023C}" srcOrd="0" destOrd="0" parTransId="{D8D45443-D476-4BEB-A891-DD354360E57A}" sibTransId="{8F4A7D63-D4B6-45A0-A569-909E329AE75D}"/>
    <dgm:cxn modelId="{0EECAE7C-E6EF-4581-961D-E64FDF872D8C}" type="presOf" srcId="{A80ED515-A8EF-48D1-B184-9CB62CF938B7}" destId="{48178421-0A9F-40AE-9FF1-FF3EC69DE4EA}" srcOrd="0" destOrd="0" presId="urn:microsoft.com/office/officeart/2018/2/layout/IconVerticalSolidList"/>
    <dgm:cxn modelId="{1BDFA6AF-C1C2-436D-A688-BBA330C47420}" srcId="{274B13AA-C603-4012-B58F-94E0C960F672}" destId="{DEAB3498-C1D0-4AE3-83A7-578F26BDFC65}" srcOrd="2" destOrd="0" parTransId="{3E10E781-C7C4-41EF-A793-6FE28D284EE6}" sibTransId="{1B3FC58A-734A-47E5-95C3-B9B4BA559A41}"/>
    <dgm:cxn modelId="{BFEBC8B0-428B-4BC4-9F68-D2169DB6A4A8}" type="presOf" srcId="{8B015733-A292-4200-A4C1-96ACE46A023C}" destId="{2C02B492-2A4D-4940-97E6-5AE08E22D242}" srcOrd="0" destOrd="0" presId="urn:microsoft.com/office/officeart/2018/2/layout/IconVerticalSolidList"/>
    <dgm:cxn modelId="{C89D87B3-CDF3-4389-9036-3565049CAFC1}" type="presOf" srcId="{274B13AA-C603-4012-B58F-94E0C960F672}" destId="{262287FF-CB5C-4210-97BA-1ECBD9174AEA}" srcOrd="0" destOrd="0" presId="urn:microsoft.com/office/officeart/2018/2/layout/IconVerticalSolidList"/>
    <dgm:cxn modelId="{983315E3-C35B-44FA-83C0-E09786E35E81}" type="presOf" srcId="{DEAB3498-C1D0-4AE3-83A7-578F26BDFC65}" destId="{1D065A26-F27D-4885-B5BA-FB1F04C8F09D}" srcOrd="0" destOrd="0" presId="urn:microsoft.com/office/officeart/2018/2/layout/IconVerticalSolidList"/>
    <dgm:cxn modelId="{DEDD9BC2-4910-42E0-A5E8-70BC78DEBB0E}" type="presParOf" srcId="{262287FF-CB5C-4210-97BA-1ECBD9174AEA}" destId="{0BA22970-C423-4155-B453-D2221A781FF2}" srcOrd="0" destOrd="0" presId="urn:microsoft.com/office/officeart/2018/2/layout/IconVerticalSolidList"/>
    <dgm:cxn modelId="{92D72B99-7D19-41AE-B938-11EA044941F6}" type="presParOf" srcId="{0BA22970-C423-4155-B453-D2221A781FF2}" destId="{A012C7FF-0648-4F04-9B67-753B7C67A9FC}" srcOrd="0" destOrd="0" presId="urn:microsoft.com/office/officeart/2018/2/layout/IconVerticalSolidList"/>
    <dgm:cxn modelId="{7D125D4B-D70C-445F-AFE7-7BCC7EBC1EE9}" type="presParOf" srcId="{0BA22970-C423-4155-B453-D2221A781FF2}" destId="{53F70451-C1A8-4F46-A7D0-3CC1648E38E5}" srcOrd="1" destOrd="0" presId="urn:microsoft.com/office/officeart/2018/2/layout/IconVerticalSolidList"/>
    <dgm:cxn modelId="{7405B88A-F97D-4F92-9009-9DDE812C4FF0}" type="presParOf" srcId="{0BA22970-C423-4155-B453-D2221A781FF2}" destId="{1A2CB537-DA48-4559-9B78-6130839F843E}" srcOrd="2" destOrd="0" presId="urn:microsoft.com/office/officeart/2018/2/layout/IconVerticalSolidList"/>
    <dgm:cxn modelId="{A948C86D-8E04-4391-97CB-2168FB636330}" type="presParOf" srcId="{0BA22970-C423-4155-B453-D2221A781FF2}" destId="{2C02B492-2A4D-4940-97E6-5AE08E22D242}" srcOrd="3" destOrd="0" presId="urn:microsoft.com/office/officeart/2018/2/layout/IconVerticalSolidList"/>
    <dgm:cxn modelId="{2CDC3D8B-3C53-439F-8D17-59C474449F7B}" type="presParOf" srcId="{262287FF-CB5C-4210-97BA-1ECBD9174AEA}" destId="{22CDCD34-9818-4E4E-9F00-C3656DAB6479}" srcOrd="1" destOrd="0" presId="urn:microsoft.com/office/officeart/2018/2/layout/IconVerticalSolidList"/>
    <dgm:cxn modelId="{2E06B11D-D5F8-419A-B233-FEB03FE9BAF0}" type="presParOf" srcId="{262287FF-CB5C-4210-97BA-1ECBD9174AEA}" destId="{B6129126-93EC-4F9D-B153-EA16CA144F4A}" srcOrd="2" destOrd="0" presId="urn:microsoft.com/office/officeart/2018/2/layout/IconVerticalSolidList"/>
    <dgm:cxn modelId="{9EC65EB2-C9AF-427A-83AA-4496F13C4769}" type="presParOf" srcId="{B6129126-93EC-4F9D-B153-EA16CA144F4A}" destId="{D74414DD-4BEE-4414-91A8-30539981C871}" srcOrd="0" destOrd="0" presId="urn:microsoft.com/office/officeart/2018/2/layout/IconVerticalSolidList"/>
    <dgm:cxn modelId="{D8BBAE08-36BE-4716-91B5-2EB71A03172D}" type="presParOf" srcId="{B6129126-93EC-4F9D-B153-EA16CA144F4A}" destId="{59250828-D773-4290-A04E-B20122C2E01A}" srcOrd="1" destOrd="0" presId="urn:microsoft.com/office/officeart/2018/2/layout/IconVerticalSolidList"/>
    <dgm:cxn modelId="{D8F2B10C-D85B-4038-8665-E324C32BD6BC}" type="presParOf" srcId="{B6129126-93EC-4F9D-B153-EA16CA144F4A}" destId="{417ECCBB-B7E7-44E1-B8B6-2D5745F9715E}" srcOrd="2" destOrd="0" presId="urn:microsoft.com/office/officeart/2018/2/layout/IconVerticalSolidList"/>
    <dgm:cxn modelId="{8BDAB2FA-DEA3-498C-AC47-B489250BF675}" type="presParOf" srcId="{B6129126-93EC-4F9D-B153-EA16CA144F4A}" destId="{48178421-0A9F-40AE-9FF1-FF3EC69DE4EA}" srcOrd="3" destOrd="0" presId="urn:microsoft.com/office/officeart/2018/2/layout/IconVerticalSolidList"/>
    <dgm:cxn modelId="{58AD792A-A68E-4A47-B252-BA50D3746B16}" type="presParOf" srcId="{262287FF-CB5C-4210-97BA-1ECBD9174AEA}" destId="{AA99EB7F-9C27-448D-A60B-400067EB2043}" srcOrd="3" destOrd="0" presId="urn:microsoft.com/office/officeart/2018/2/layout/IconVerticalSolidList"/>
    <dgm:cxn modelId="{DFA9FC49-A18F-4532-A291-E4C2D507CE5F}" type="presParOf" srcId="{262287FF-CB5C-4210-97BA-1ECBD9174AEA}" destId="{FE269D8D-4278-47CF-92FD-212FA12994B9}" srcOrd="4" destOrd="0" presId="urn:microsoft.com/office/officeart/2018/2/layout/IconVerticalSolidList"/>
    <dgm:cxn modelId="{D52B6851-07BC-424B-AA06-21B564E1053F}" type="presParOf" srcId="{FE269D8D-4278-47CF-92FD-212FA12994B9}" destId="{A0133362-092E-48BB-AE9E-B0B1FC7700AA}" srcOrd="0" destOrd="0" presId="urn:microsoft.com/office/officeart/2018/2/layout/IconVerticalSolidList"/>
    <dgm:cxn modelId="{CC5AF5E2-F630-48CF-9A2A-9D47D081496B}" type="presParOf" srcId="{FE269D8D-4278-47CF-92FD-212FA12994B9}" destId="{1A682C09-8F5B-439D-8B58-18412A171630}" srcOrd="1" destOrd="0" presId="urn:microsoft.com/office/officeart/2018/2/layout/IconVerticalSolidList"/>
    <dgm:cxn modelId="{8FDD055B-2814-425F-B7DD-A1996D04E1D0}" type="presParOf" srcId="{FE269D8D-4278-47CF-92FD-212FA12994B9}" destId="{442F93A2-C226-44B2-8DC4-5C07CD91B33E}" srcOrd="2" destOrd="0" presId="urn:microsoft.com/office/officeart/2018/2/layout/IconVerticalSolidList"/>
    <dgm:cxn modelId="{48AE4D6C-DEC0-4FAE-95D5-B5FEDAC6458D}" type="presParOf" srcId="{FE269D8D-4278-47CF-92FD-212FA12994B9}" destId="{1D065A26-F27D-4885-B5BA-FB1F04C8F09D}"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2C9A2C3-FBD9-4A43-BDF2-2F8B3A191C09}" type="doc">
      <dgm:prSet loTypeId="urn:microsoft.com/office/officeart/2005/8/layout/vList2" loCatId="list" qsTypeId="urn:microsoft.com/office/officeart/2005/8/quickstyle/simple1" qsCatId="simple" csTypeId="urn:microsoft.com/office/officeart/2005/8/colors/colorful1" csCatId="colorful"/>
      <dgm:spPr/>
      <dgm:t>
        <a:bodyPr/>
        <a:lstStyle/>
        <a:p>
          <a:endParaRPr lang="en-US"/>
        </a:p>
      </dgm:t>
    </dgm:pt>
    <dgm:pt modelId="{2767FDB6-2896-48B1-BCD3-AE8DEB6EFE06}">
      <dgm:prSet/>
      <dgm:spPr/>
      <dgm:t>
        <a:bodyPr/>
        <a:lstStyle/>
        <a:p>
          <a:r>
            <a:rPr lang="en-US"/>
            <a:t>Whenever we talk about communication between two computing devices using a network, five most important aspects come to our mind.</a:t>
          </a:r>
        </a:p>
      </dgm:t>
    </dgm:pt>
    <dgm:pt modelId="{0C6E4277-830E-4866-8207-7AD97E85C285}" type="parTrans" cxnId="{01398A5F-6818-4A30-9EFB-571490E0CF6A}">
      <dgm:prSet/>
      <dgm:spPr/>
      <dgm:t>
        <a:bodyPr/>
        <a:lstStyle/>
        <a:p>
          <a:endParaRPr lang="en-US"/>
        </a:p>
      </dgm:t>
    </dgm:pt>
    <dgm:pt modelId="{34ABE0C7-E4A7-492D-9763-79593EFF9464}" type="sibTrans" cxnId="{01398A5F-6818-4A30-9EFB-571490E0CF6A}">
      <dgm:prSet/>
      <dgm:spPr/>
      <dgm:t>
        <a:bodyPr/>
        <a:lstStyle/>
        <a:p>
          <a:endParaRPr lang="en-US"/>
        </a:p>
      </dgm:t>
    </dgm:pt>
    <dgm:pt modelId="{30202F16-AFD4-4477-889D-47FC20B85CD7}">
      <dgm:prSet/>
      <dgm:spPr/>
      <dgm:t>
        <a:bodyPr/>
        <a:lstStyle/>
        <a:p>
          <a:r>
            <a:rPr lang="en-US" dirty="0"/>
            <a:t>These are </a:t>
          </a:r>
          <a:r>
            <a:rPr lang="en-US" b="1" dirty="0"/>
            <a:t>sender</a:t>
          </a:r>
          <a:r>
            <a:rPr lang="en-US" dirty="0"/>
            <a:t>, </a:t>
          </a:r>
          <a:r>
            <a:rPr lang="en-US" b="1" dirty="0"/>
            <a:t>receiver</a:t>
          </a:r>
          <a:r>
            <a:rPr lang="en-US" dirty="0"/>
            <a:t>, </a:t>
          </a:r>
          <a:r>
            <a:rPr lang="en-US" b="1" dirty="0"/>
            <a:t>communication medium</a:t>
          </a:r>
          <a:r>
            <a:rPr lang="en-US" dirty="0"/>
            <a:t>, the </a:t>
          </a:r>
          <a:r>
            <a:rPr lang="en-US" b="1" dirty="0"/>
            <a:t>message to be communicated</a:t>
          </a:r>
          <a:r>
            <a:rPr lang="en-US" dirty="0"/>
            <a:t>, and certain rules called </a:t>
          </a:r>
          <a:r>
            <a:rPr lang="en-US" b="1" dirty="0"/>
            <a:t>protocols</a:t>
          </a:r>
          <a:r>
            <a:rPr lang="en-US" dirty="0"/>
            <a:t> to be followed during communication.</a:t>
          </a:r>
        </a:p>
      </dgm:t>
    </dgm:pt>
    <dgm:pt modelId="{BE7A59D5-8562-44C0-865E-86A84419C7E2}" type="parTrans" cxnId="{A283A63D-D927-4BDD-B81C-C3DA9D2747A9}">
      <dgm:prSet/>
      <dgm:spPr/>
      <dgm:t>
        <a:bodyPr/>
        <a:lstStyle/>
        <a:p>
          <a:endParaRPr lang="en-US"/>
        </a:p>
      </dgm:t>
    </dgm:pt>
    <dgm:pt modelId="{90E101A2-496A-44B3-BFB3-CD206C398819}" type="sibTrans" cxnId="{A283A63D-D927-4BDD-B81C-C3DA9D2747A9}">
      <dgm:prSet/>
      <dgm:spPr/>
      <dgm:t>
        <a:bodyPr/>
        <a:lstStyle/>
        <a:p>
          <a:endParaRPr lang="en-US"/>
        </a:p>
      </dgm:t>
    </dgm:pt>
    <dgm:pt modelId="{D5B87AB4-3401-4F00-867F-D9115E4508CE}">
      <dgm:prSet/>
      <dgm:spPr/>
      <dgm:t>
        <a:bodyPr/>
        <a:lstStyle/>
        <a:p>
          <a:r>
            <a:rPr lang="en-US"/>
            <a:t>The communication media is also called transmission media. Figure shows the role of these five components in data communication.</a:t>
          </a:r>
        </a:p>
      </dgm:t>
    </dgm:pt>
    <dgm:pt modelId="{B87912AD-E1FF-4160-8BBF-4303C1845A74}" type="parTrans" cxnId="{B490471B-394F-4FA0-90B7-18F56F5EACA1}">
      <dgm:prSet/>
      <dgm:spPr/>
      <dgm:t>
        <a:bodyPr/>
        <a:lstStyle/>
        <a:p>
          <a:endParaRPr lang="en-US"/>
        </a:p>
      </dgm:t>
    </dgm:pt>
    <dgm:pt modelId="{2281E332-EC55-4B07-907C-A017BB7640E9}" type="sibTrans" cxnId="{B490471B-394F-4FA0-90B7-18F56F5EACA1}">
      <dgm:prSet/>
      <dgm:spPr/>
      <dgm:t>
        <a:bodyPr/>
        <a:lstStyle/>
        <a:p>
          <a:endParaRPr lang="en-US"/>
        </a:p>
      </dgm:t>
    </dgm:pt>
    <dgm:pt modelId="{DE0551A8-47E3-478B-B7D0-8A8D50D92EDD}" type="pres">
      <dgm:prSet presAssocID="{12C9A2C3-FBD9-4A43-BDF2-2F8B3A191C09}" presName="linear" presStyleCnt="0">
        <dgm:presLayoutVars>
          <dgm:animLvl val="lvl"/>
          <dgm:resizeHandles val="exact"/>
        </dgm:presLayoutVars>
      </dgm:prSet>
      <dgm:spPr/>
    </dgm:pt>
    <dgm:pt modelId="{C96D133C-1050-4DD6-BADD-C351C5D3C76D}" type="pres">
      <dgm:prSet presAssocID="{2767FDB6-2896-48B1-BCD3-AE8DEB6EFE06}" presName="parentText" presStyleLbl="node1" presStyleIdx="0" presStyleCnt="3">
        <dgm:presLayoutVars>
          <dgm:chMax val="0"/>
          <dgm:bulletEnabled val="1"/>
        </dgm:presLayoutVars>
      </dgm:prSet>
      <dgm:spPr/>
    </dgm:pt>
    <dgm:pt modelId="{D0841A57-4947-4863-8036-3CC82CD3E6D5}" type="pres">
      <dgm:prSet presAssocID="{34ABE0C7-E4A7-492D-9763-79593EFF9464}" presName="spacer" presStyleCnt="0"/>
      <dgm:spPr/>
    </dgm:pt>
    <dgm:pt modelId="{6CA9F63A-31C9-4E55-A03E-A50593B195BE}" type="pres">
      <dgm:prSet presAssocID="{30202F16-AFD4-4477-889D-47FC20B85CD7}" presName="parentText" presStyleLbl="node1" presStyleIdx="1" presStyleCnt="3">
        <dgm:presLayoutVars>
          <dgm:chMax val="0"/>
          <dgm:bulletEnabled val="1"/>
        </dgm:presLayoutVars>
      </dgm:prSet>
      <dgm:spPr/>
    </dgm:pt>
    <dgm:pt modelId="{32CBEDD0-E253-4C4D-BF3B-B1C7B5E7BA1F}" type="pres">
      <dgm:prSet presAssocID="{90E101A2-496A-44B3-BFB3-CD206C398819}" presName="spacer" presStyleCnt="0"/>
      <dgm:spPr/>
    </dgm:pt>
    <dgm:pt modelId="{43D304E3-7FA2-464E-B6D7-C214866AC653}" type="pres">
      <dgm:prSet presAssocID="{D5B87AB4-3401-4F00-867F-D9115E4508CE}" presName="parentText" presStyleLbl="node1" presStyleIdx="2" presStyleCnt="3">
        <dgm:presLayoutVars>
          <dgm:chMax val="0"/>
          <dgm:bulletEnabled val="1"/>
        </dgm:presLayoutVars>
      </dgm:prSet>
      <dgm:spPr/>
    </dgm:pt>
  </dgm:ptLst>
  <dgm:cxnLst>
    <dgm:cxn modelId="{B490471B-394F-4FA0-90B7-18F56F5EACA1}" srcId="{12C9A2C3-FBD9-4A43-BDF2-2F8B3A191C09}" destId="{D5B87AB4-3401-4F00-867F-D9115E4508CE}" srcOrd="2" destOrd="0" parTransId="{B87912AD-E1FF-4160-8BBF-4303C1845A74}" sibTransId="{2281E332-EC55-4B07-907C-A017BB7640E9}"/>
    <dgm:cxn modelId="{D8718C1D-D7ED-4DDB-B7DF-055749A5B8F9}" type="presOf" srcId="{30202F16-AFD4-4477-889D-47FC20B85CD7}" destId="{6CA9F63A-31C9-4E55-A03E-A50593B195BE}" srcOrd="0" destOrd="0" presId="urn:microsoft.com/office/officeart/2005/8/layout/vList2"/>
    <dgm:cxn modelId="{A283A63D-D927-4BDD-B81C-C3DA9D2747A9}" srcId="{12C9A2C3-FBD9-4A43-BDF2-2F8B3A191C09}" destId="{30202F16-AFD4-4477-889D-47FC20B85CD7}" srcOrd="1" destOrd="0" parTransId="{BE7A59D5-8562-44C0-865E-86A84419C7E2}" sibTransId="{90E101A2-496A-44B3-BFB3-CD206C398819}"/>
    <dgm:cxn modelId="{01398A5F-6818-4A30-9EFB-571490E0CF6A}" srcId="{12C9A2C3-FBD9-4A43-BDF2-2F8B3A191C09}" destId="{2767FDB6-2896-48B1-BCD3-AE8DEB6EFE06}" srcOrd="0" destOrd="0" parTransId="{0C6E4277-830E-4866-8207-7AD97E85C285}" sibTransId="{34ABE0C7-E4A7-492D-9763-79593EFF9464}"/>
    <dgm:cxn modelId="{7D0F0660-BFCD-4F94-AC7E-CF3E9F99ECDC}" type="presOf" srcId="{2767FDB6-2896-48B1-BCD3-AE8DEB6EFE06}" destId="{C96D133C-1050-4DD6-BADD-C351C5D3C76D}" srcOrd="0" destOrd="0" presId="urn:microsoft.com/office/officeart/2005/8/layout/vList2"/>
    <dgm:cxn modelId="{75C50C96-600C-4C77-BD4B-221D6D446766}" type="presOf" srcId="{12C9A2C3-FBD9-4A43-BDF2-2F8B3A191C09}" destId="{DE0551A8-47E3-478B-B7D0-8A8D50D92EDD}" srcOrd="0" destOrd="0" presId="urn:microsoft.com/office/officeart/2005/8/layout/vList2"/>
    <dgm:cxn modelId="{615998E2-7FBD-475B-BA01-DB9CC680C3F6}" type="presOf" srcId="{D5B87AB4-3401-4F00-867F-D9115E4508CE}" destId="{43D304E3-7FA2-464E-B6D7-C214866AC653}" srcOrd="0" destOrd="0" presId="urn:microsoft.com/office/officeart/2005/8/layout/vList2"/>
    <dgm:cxn modelId="{C57E3EFF-8BBD-436E-AFB6-697F2EDB834C}" type="presParOf" srcId="{DE0551A8-47E3-478B-B7D0-8A8D50D92EDD}" destId="{C96D133C-1050-4DD6-BADD-C351C5D3C76D}" srcOrd="0" destOrd="0" presId="urn:microsoft.com/office/officeart/2005/8/layout/vList2"/>
    <dgm:cxn modelId="{4017E514-171A-4192-A064-BB4A459E091D}" type="presParOf" srcId="{DE0551A8-47E3-478B-B7D0-8A8D50D92EDD}" destId="{D0841A57-4947-4863-8036-3CC82CD3E6D5}" srcOrd="1" destOrd="0" presId="urn:microsoft.com/office/officeart/2005/8/layout/vList2"/>
    <dgm:cxn modelId="{44B4F067-5672-409B-A689-0FCC9EBEC13D}" type="presParOf" srcId="{DE0551A8-47E3-478B-B7D0-8A8D50D92EDD}" destId="{6CA9F63A-31C9-4E55-A03E-A50593B195BE}" srcOrd="2" destOrd="0" presId="urn:microsoft.com/office/officeart/2005/8/layout/vList2"/>
    <dgm:cxn modelId="{D2FFA6AA-CAAD-4E02-A89C-79DB559BAB33}" type="presParOf" srcId="{DE0551A8-47E3-478B-B7D0-8A8D50D92EDD}" destId="{32CBEDD0-E253-4C4D-BF3B-B1C7B5E7BA1F}" srcOrd="3" destOrd="0" presId="urn:microsoft.com/office/officeart/2005/8/layout/vList2"/>
    <dgm:cxn modelId="{A3612B7C-1D68-49A8-B737-82148E6A2091}" type="presParOf" srcId="{DE0551A8-47E3-478B-B7D0-8A8D50D92EDD}" destId="{43D304E3-7FA2-464E-B6D7-C214866AC653}"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1A18F64-0339-4C28-8720-0484C55D4EC5}" type="doc">
      <dgm:prSet loTypeId="urn:microsoft.com/office/officeart/2008/layout/LinedList" loCatId="list" qsTypeId="urn:microsoft.com/office/officeart/2005/8/quickstyle/simple2" qsCatId="simple" csTypeId="urn:microsoft.com/office/officeart/2005/8/colors/accent1_2" csCatId="accent1" phldr="1"/>
      <dgm:spPr/>
      <dgm:t>
        <a:bodyPr/>
        <a:lstStyle/>
        <a:p>
          <a:endParaRPr lang="en-US"/>
        </a:p>
      </dgm:t>
    </dgm:pt>
    <dgm:pt modelId="{FBB1FE3A-AC6D-4536-A2E0-E63A6A4FA97C}">
      <dgm:prSet custT="1"/>
      <dgm:spPr/>
      <dgm:t>
        <a:bodyPr/>
        <a:lstStyle/>
        <a:p>
          <a:pPr algn="just"/>
          <a:r>
            <a:rPr lang="en-IN" sz="2000" b="1" dirty="0">
              <a:solidFill>
                <a:schemeClr val="bg1"/>
              </a:solidFill>
            </a:rPr>
            <a:t>Message</a:t>
          </a:r>
          <a:r>
            <a:rPr lang="en-IN" sz="2000" dirty="0">
              <a:solidFill>
                <a:schemeClr val="bg1"/>
              </a:solidFill>
            </a:rPr>
            <a:t>: </a:t>
          </a:r>
        </a:p>
        <a:p>
          <a:pPr algn="just"/>
          <a:r>
            <a:rPr lang="en-US" sz="2000" b="0" i="0" dirty="0"/>
            <a:t>A message is a piece of information that is to be transmitted from one person to another. It could be a text file, an audio file, a video file, etc.</a:t>
          </a:r>
          <a:endParaRPr lang="en-US" sz="2000" dirty="0"/>
        </a:p>
      </dgm:t>
    </dgm:pt>
    <dgm:pt modelId="{DFC35C8A-71F0-4E7A-BA19-AF8C2851AEEB}" type="parTrans" cxnId="{A6E759B4-4632-4BDD-9D42-2E1ABD94A004}">
      <dgm:prSet/>
      <dgm:spPr/>
      <dgm:t>
        <a:bodyPr/>
        <a:lstStyle/>
        <a:p>
          <a:endParaRPr lang="en-US"/>
        </a:p>
      </dgm:t>
    </dgm:pt>
    <dgm:pt modelId="{9E969EAA-5421-4625-98E1-A1452C8CFC04}" type="sibTrans" cxnId="{A6E759B4-4632-4BDD-9D42-2E1ABD94A004}">
      <dgm:prSet/>
      <dgm:spPr/>
      <dgm:t>
        <a:bodyPr/>
        <a:lstStyle/>
        <a:p>
          <a:endParaRPr lang="en-US"/>
        </a:p>
      </dgm:t>
    </dgm:pt>
    <dgm:pt modelId="{469C0EAA-33C1-437F-98FD-C62928F7F215}">
      <dgm:prSet custT="1"/>
      <dgm:spPr/>
      <dgm:t>
        <a:bodyPr/>
        <a:lstStyle/>
        <a:p>
          <a:pPr algn="just"/>
          <a:r>
            <a:rPr lang="en-US" sz="2000" b="1" dirty="0">
              <a:solidFill>
                <a:schemeClr val="bg1"/>
              </a:solidFill>
            </a:rPr>
            <a:t>Sender</a:t>
          </a:r>
          <a:r>
            <a:rPr lang="en-US" sz="2000" dirty="0">
              <a:solidFill>
                <a:schemeClr val="bg1"/>
              </a:solidFill>
            </a:rPr>
            <a:t>: </a:t>
          </a:r>
        </a:p>
        <a:p>
          <a:pPr algn="just"/>
          <a:r>
            <a:rPr lang="en-US" sz="2000" dirty="0"/>
            <a:t>A sender is a computer or any such device which is capable of sending data over a network. It can be a computer, mobile phone, smartwatch, walkie talkie, video recording device, etc.</a:t>
          </a:r>
        </a:p>
      </dgm:t>
    </dgm:pt>
    <dgm:pt modelId="{9B05F070-8373-4348-BE21-46541945BBE9}" type="parTrans" cxnId="{BA9B30B4-2B4F-41C5-9140-9B2A8D927702}">
      <dgm:prSet/>
      <dgm:spPr/>
      <dgm:t>
        <a:bodyPr/>
        <a:lstStyle/>
        <a:p>
          <a:endParaRPr lang="en-US"/>
        </a:p>
      </dgm:t>
    </dgm:pt>
    <dgm:pt modelId="{FC54C8B5-B402-465E-8EF6-7EF14C1D8369}" type="sibTrans" cxnId="{BA9B30B4-2B4F-41C5-9140-9B2A8D927702}">
      <dgm:prSet/>
      <dgm:spPr/>
      <dgm:t>
        <a:bodyPr/>
        <a:lstStyle/>
        <a:p>
          <a:endParaRPr lang="en-US"/>
        </a:p>
      </dgm:t>
    </dgm:pt>
    <dgm:pt modelId="{B9541D09-B894-40ED-B0F2-1D3ECF3739B6}">
      <dgm:prSet custT="1"/>
      <dgm:spPr/>
      <dgm:t>
        <a:bodyPr/>
        <a:lstStyle/>
        <a:p>
          <a:r>
            <a:rPr lang="en-IN" sz="2000" b="1" dirty="0">
              <a:solidFill>
                <a:schemeClr val="bg1"/>
              </a:solidFill>
            </a:rPr>
            <a:t>Receiver</a:t>
          </a:r>
          <a:r>
            <a:rPr lang="en-US" sz="2000" dirty="0">
              <a:solidFill>
                <a:schemeClr val="bg1"/>
              </a:solidFill>
            </a:rPr>
            <a:t>: </a:t>
          </a:r>
        </a:p>
        <a:p>
          <a:r>
            <a:rPr lang="en-US" sz="2000" dirty="0"/>
            <a:t>A receiver is a computer or any such device which is capable of receiving data from the network. It can be any computer, printer, laptop, mobile phone, television, etc. In computer communication, the sender and receiver are known as nodes in a network.</a:t>
          </a:r>
        </a:p>
      </dgm:t>
    </dgm:pt>
    <dgm:pt modelId="{8C4A02CC-C34F-4F39-85B9-FAC0D24EA7D2}" type="parTrans" cxnId="{8292F220-2B1B-4FE6-8C2F-BD18CB130CDF}">
      <dgm:prSet/>
      <dgm:spPr/>
      <dgm:t>
        <a:bodyPr/>
        <a:lstStyle/>
        <a:p>
          <a:endParaRPr lang="en-US"/>
        </a:p>
      </dgm:t>
    </dgm:pt>
    <dgm:pt modelId="{ABF517E0-541D-4C90-9332-FEF0B43251D0}" type="sibTrans" cxnId="{8292F220-2B1B-4FE6-8C2F-BD18CB130CDF}">
      <dgm:prSet/>
      <dgm:spPr/>
      <dgm:t>
        <a:bodyPr/>
        <a:lstStyle/>
        <a:p>
          <a:endParaRPr lang="en-US"/>
        </a:p>
      </dgm:t>
    </dgm:pt>
    <dgm:pt modelId="{F1246342-CCA8-4B18-B768-F4E7FA9EE491}" type="pres">
      <dgm:prSet presAssocID="{E1A18F64-0339-4C28-8720-0484C55D4EC5}" presName="vert0" presStyleCnt="0">
        <dgm:presLayoutVars>
          <dgm:dir/>
          <dgm:animOne val="branch"/>
          <dgm:animLvl val="lvl"/>
        </dgm:presLayoutVars>
      </dgm:prSet>
      <dgm:spPr/>
    </dgm:pt>
    <dgm:pt modelId="{E4875D55-0AB6-48A3-AA23-7BCCD2BD8463}" type="pres">
      <dgm:prSet presAssocID="{FBB1FE3A-AC6D-4536-A2E0-E63A6A4FA97C}" presName="thickLine" presStyleLbl="alignNode1" presStyleIdx="0" presStyleCnt="3"/>
      <dgm:spPr/>
    </dgm:pt>
    <dgm:pt modelId="{859B5E3A-F12F-4D87-B8A3-CDD5BAF576FC}" type="pres">
      <dgm:prSet presAssocID="{FBB1FE3A-AC6D-4536-A2E0-E63A6A4FA97C}" presName="horz1" presStyleCnt="0"/>
      <dgm:spPr/>
    </dgm:pt>
    <dgm:pt modelId="{FB5E8280-4833-46D6-B508-008ACEC03050}" type="pres">
      <dgm:prSet presAssocID="{FBB1FE3A-AC6D-4536-A2E0-E63A6A4FA97C}" presName="tx1" presStyleLbl="revTx" presStyleIdx="0" presStyleCnt="3"/>
      <dgm:spPr/>
    </dgm:pt>
    <dgm:pt modelId="{A1FB2D25-C22A-4521-BC65-E61A451D20EA}" type="pres">
      <dgm:prSet presAssocID="{FBB1FE3A-AC6D-4536-A2E0-E63A6A4FA97C}" presName="vert1" presStyleCnt="0"/>
      <dgm:spPr/>
    </dgm:pt>
    <dgm:pt modelId="{E3009681-5E2E-49FE-B0AA-F960751A039F}" type="pres">
      <dgm:prSet presAssocID="{469C0EAA-33C1-437F-98FD-C62928F7F215}" presName="thickLine" presStyleLbl="alignNode1" presStyleIdx="1" presStyleCnt="3"/>
      <dgm:spPr/>
    </dgm:pt>
    <dgm:pt modelId="{343DF30D-0128-4954-A7B0-D709C585830C}" type="pres">
      <dgm:prSet presAssocID="{469C0EAA-33C1-437F-98FD-C62928F7F215}" presName="horz1" presStyleCnt="0"/>
      <dgm:spPr/>
    </dgm:pt>
    <dgm:pt modelId="{AC4179E8-DC90-4851-905C-CF5D38442958}" type="pres">
      <dgm:prSet presAssocID="{469C0EAA-33C1-437F-98FD-C62928F7F215}" presName="tx1" presStyleLbl="revTx" presStyleIdx="1" presStyleCnt="3"/>
      <dgm:spPr/>
    </dgm:pt>
    <dgm:pt modelId="{752C961D-CE75-478B-AC86-33644586DD58}" type="pres">
      <dgm:prSet presAssocID="{469C0EAA-33C1-437F-98FD-C62928F7F215}" presName="vert1" presStyleCnt="0"/>
      <dgm:spPr/>
    </dgm:pt>
    <dgm:pt modelId="{D9B77398-95B9-4B84-9BBD-127B4537A88E}" type="pres">
      <dgm:prSet presAssocID="{B9541D09-B894-40ED-B0F2-1D3ECF3739B6}" presName="thickLine" presStyleLbl="alignNode1" presStyleIdx="2" presStyleCnt="3"/>
      <dgm:spPr/>
    </dgm:pt>
    <dgm:pt modelId="{4FCAC5FB-751F-4A94-908F-11B02B731742}" type="pres">
      <dgm:prSet presAssocID="{B9541D09-B894-40ED-B0F2-1D3ECF3739B6}" presName="horz1" presStyleCnt="0"/>
      <dgm:spPr/>
    </dgm:pt>
    <dgm:pt modelId="{83DF0230-8B84-49D4-9378-465AEA45DA99}" type="pres">
      <dgm:prSet presAssocID="{B9541D09-B894-40ED-B0F2-1D3ECF3739B6}" presName="tx1" presStyleLbl="revTx" presStyleIdx="2" presStyleCnt="3"/>
      <dgm:spPr/>
    </dgm:pt>
    <dgm:pt modelId="{F574CCC3-8964-463C-A51F-5134A9306CCC}" type="pres">
      <dgm:prSet presAssocID="{B9541D09-B894-40ED-B0F2-1D3ECF3739B6}" presName="vert1" presStyleCnt="0"/>
      <dgm:spPr/>
    </dgm:pt>
  </dgm:ptLst>
  <dgm:cxnLst>
    <dgm:cxn modelId="{8292F220-2B1B-4FE6-8C2F-BD18CB130CDF}" srcId="{E1A18F64-0339-4C28-8720-0484C55D4EC5}" destId="{B9541D09-B894-40ED-B0F2-1D3ECF3739B6}" srcOrd="2" destOrd="0" parTransId="{8C4A02CC-C34F-4F39-85B9-FAC0D24EA7D2}" sibTransId="{ABF517E0-541D-4C90-9332-FEF0B43251D0}"/>
    <dgm:cxn modelId="{077B6B36-7C9E-4B44-A98F-842899136979}" type="presOf" srcId="{469C0EAA-33C1-437F-98FD-C62928F7F215}" destId="{AC4179E8-DC90-4851-905C-CF5D38442958}" srcOrd="0" destOrd="0" presId="urn:microsoft.com/office/officeart/2008/layout/LinedList"/>
    <dgm:cxn modelId="{BBF3CF3C-C9E3-4B32-9784-85610D7D7A5F}" type="presOf" srcId="{E1A18F64-0339-4C28-8720-0484C55D4EC5}" destId="{F1246342-CCA8-4B18-B768-F4E7FA9EE491}" srcOrd="0" destOrd="0" presId="urn:microsoft.com/office/officeart/2008/layout/LinedList"/>
    <dgm:cxn modelId="{AE892251-B24E-4498-A014-05149AF1BBFA}" type="presOf" srcId="{FBB1FE3A-AC6D-4536-A2E0-E63A6A4FA97C}" destId="{FB5E8280-4833-46D6-B508-008ACEC03050}" srcOrd="0" destOrd="0" presId="urn:microsoft.com/office/officeart/2008/layout/LinedList"/>
    <dgm:cxn modelId="{E8C03195-7633-43A9-834D-9510B1C0D7AE}" type="presOf" srcId="{B9541D09-B894-40ED-B0F2-1D3ECF3739B6}" destId="{83DF0230-8B84-49D4-9378-465AEA45DA99}" srcOrd="0" destOrd="0" presId="urn:microsoft.com/office/officeart/2008/layout/LinedList"/>
    <dgm:cxn modelId="{BA9B30B4-2B4F-41C5-9140-9B2A8D927702}" srcId="{E1A18F64-0339-4C28-8720-0484C55D4EC5}" destId="{469C0EAA-33C1-437F-98FD-C62928F7F215}" srcOrd="1" destOrd="0" parTransId="{9B05F070-8373-4348-BE21-46541945BBE9}" sibTransId="{FC54C8B5-B402-465E-8EF6-7EF14C1D8369}"/>
    <dgm:cxn modelId="{A6E759B4-4632-4BDD-9D42-2E1ABD94A004}" srcId="{E1A18F64-0339-4C28-8720-0484C55D4EC5}" destId="{FBB1FE3A-AC6D-4536-A2E0-E63A6A4FA97C}" srcOrd="0" destOrd="0" parTransId="{DFC35C8A-71F0-4E7A-BA19-AF8C2851AEEB}" sibTransId="{9E969EAA-5421-4625-98E1-A1452C8CFC04}"/>
    <dgm:cxn modelId="{3D2A52E1-6E24-4B0D-A563-FE1CD287815D}" type="presParOf" srcId="{F1246342-CCA8-4B18-B768-F4E7FA9EE491}" destId="{E4875D55-0AB6-48A3-AA23-7BCCD2BD8463}" srcOrd="0" destOrd="0" presId="urn:microsoft.com/office/officeart/2008/layout/LinedList"/>
    <dgm:cxn modelId="{3B74C8B3-0BA3-4D89-8AC7-5B6CE13F951F}" type="presParOf" srcId="{F1246342-CCA8-4B18-B768-F4E7FA9EE491}" destId="{859B5E3A-F12F-4D87-B8A3-CDD5BAF576FC}" srcOrd="1" destOrd="0" presId="urn:microsoft.com/office/officeart/2008/layout/LinedList"/>
    <dgm:cxn modelId="{3F55A2B1-A095-4359-B770-3C163256F983}" type="presParOf" srcId="{859B5E3A-F12F-4D87-B8A3-CDD5BAF576FC}" destId="{FB5E8280-4833-46D6-B508-008ACEC03050}" srcOrd="0" destOrd="0" presId="urn:microsoft.com/office/officeart/2008/layout/LinedList"/>
    <dgm:cxn modelId="{45B2A50C-B6A2-4F5C-9480-69646D398373}" type="presParOf" srcId="{859B5E3A-F12F-4D87-B8A3-CDD5BAF576FC}" destId="{A1FB2D25-C22A-4521-BC65-E61A451D20EA}" srcOrd="1" destOrd="0" presId="urn:microsoft.com/office/officeart/2008/layout/LinedList"/>
    <dgm:cxn modelId="{E4AAC27F-89D7-42D7-8698-0200B77013D5}" type="presParOf" srcId="{F1246342-CCA8-4B18-B768-F4E7FA9EE491}" destId="{E3009681-5E2E-49FE-B0AA-F960751A039F}" srcOrd="2" destOrd="0" presId="urn:microsoft.com/office/officeart/2008/layout/LinedList"/>
    <dgm:cxn modelId="{A4B1981C-283C-4E8E-BA90-A3157C2F53A4}" type="presParOf" srcId="{F1246342-CCA8-4B18-B768-F4E7FA9EE491}" destId="{343DF30D-0128-4954-A7B0-D709C585830C}" srcOrd="3" destOrd="0" presId="urn:microsoft.com/office/officeart/2008/layout/LinedList"/>
    <dgm:cxn modelId="{94BB41DF-12E7-4BB6-91D3-9CD516FF82CA}" type="presParOf" srcId="{343DF30D-0128-4954-A7B0-D709C585830C}" destId="{AC4179E8-DC90-4851-905C-CF5D38442958}" srcOrd="0" destOrd="0" presId="urn:microsoft.com/office/officeart/2008/layout/LinedList"/>
    <dgm:cxn modelId="{1D12D337-5339-4F0F-ACAD-ACB9228679D1}" type="presParOf" srcId="{343DF30D-0128-4954-A7B0-D709C585830C}" destId="{752C961D-CE75-478B-AC86-33644586DD58}" srcOrd="1" destOrd="0" presId="urn:microsoft.com/office/officeart/2008/layout/LinedList"/>
    <dgm:cxn modelId="{D1B409BD-9E24-4C6A-8E06-DB5E6D2A3342}" type="presParOf" srcId="{F1246342-CCA8-4B18-B768-F4E7FA9EE491}" destId="{D9B77398-95B9-4B84-9BBD-127B4537A88E}" srcOrd="4" destOrd="0" presId="urn:microsoft.com/office/officeart/2008/layout/LinedList"/>
    <dgm:cxn modelId="{4DB08E42-A548-4F72-B33B-80B632D3F6DD}" type="presParOf" srcId="{F1246342-CCA8-4B18-B768-F4E7FA9EE491}" destId="{4FCAC5FB-751F-4A94-908F-11B02B731742}" srcOrd="5" destOrd="0" presId="urn:microsoft.com/office/officeart/2008/layout/LinedList"/>
    <dgm:cxn modelId="{2EEEF6AB-148D-41CA-80A5-23A5A3328038}" type="presParOf" srcId="{4FCAC5FB-751F-4A94-908F-11B02B731742}" destId="{83DF0230-8B84-49D4-9378-465AEA45DA99}" srcOrd="0" destOrd="0" presId="urn:microsoft.com/office/officeart/2008/layout/LinedList"/>
    <dgm:cxn modelId="{2F8B47B9-1F94-4C47-8DD7-D220F995EC0B}" type="presParOf" srcId="{4FCAC5FB-751F-4A94-908F-11B02B731742}" destId="{F574CCC3-8964-463C-A51F-5134A9306CCC}"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C6EFF00-1C74-4E9F-8814-7D7E12BD4185}" type="doc">
      <dgm:prSet loTypeId="urn:microsoft.com/office/officeart/2018/2/layout/IconVerticalSolidList" loCatId="icon" qsTypeId="urn:microsoft.com/office/officeart/2005/8/quickstyle/simple1" qsCatId="simple" csTypeId="urn:microsoft.com/office/officeart/2018/5/colors/Iconchunking_neutralbg_accent0_3" csCatId="mainScheme" phldr="1"/>
      <dgm:spPr/>
      <dgm:t>
        <a:bodyPr/>
        <a:lstStyle/>
        <a:p>
          <a:endParaRPr lang="en-US"/>
        </a:p>
      </dgm:t>
    </dgm:pt>
    <dgm:pt modelId="{64ADB0E1-4584-4DB1-8849-CED47F5EB8E1}">
      <dgm:prSet/>
      <dgm:spPr/>
      <dgm:t>
        <a:bodyPr/>
        <a:lstStyle/>
        <a:p>
          <a:r>
            <a:rPr lang="en-IN" b="1" dirty="0">
              <a:solidFill>
                <a:schemeClr val="bg1"/>
              </a:solidFill>
              <a:highlight>
                <a:srgbClr val="FFFF00"/>
              </a:highlight>
            </a:rPr>
            <a:t>Communication media:</a:t>
          </a:r>
          <a:r>
            <a:rPr lang="en-IN" dirty="0">
              <a:solidFill>
                <a:schemeClr val="bg1"/>
              </a:solidFill>
              <a:highlight>
                <a:srgbClr val="FFFF00"/>
              </a:highlight>
            </a:rPr>
            <a:t> </a:t>
          </a:r>
          <a:r>
            <a:rPr lang="en-US" dirty="0"/>
            <a:t>It is the path through which the message travels between source and destination. It is also called medium or link which is either wired or wireless. For example, a television cable, telephone cable, ethernet cable, satellite link, microwaves, etc.</a:t>
          </a:r>
        </a:p>
      </dgm:t>
    </dgm:pt>
    <dgm:pt modelId="{3FE2369B-05A1-407E-917F-E2BB495BBAED}" type="parTrans" cxnId="{7078CFDD-DE8F-4E7A-8CA9-6A549B63DFA5}">
      <dgm:prSet/>
      <dgm:spPr/>
      <dgm:t>
        <a:bodyPr/>
        <a:lstStyle/>
        <a:p>
          <a:endParaRPr lang="en-US"/>
        </a:p>
      </dgm:t>
    </dgm:pt>
    <dgm:pt modelId="{959C3EE4-F5D4-4038-8916-893B83505D8A}" type="sibTrans" cxnId="{7078CFDD-DE8F-4E7A-8CA9-6A549B63DFA5}">
      <dgm:prSet/>
      <dgm:spPr/>
      <dgm:t>
        <a:bodyPr/>
        <a:lstStyle/>
        <a:p>
          <a:endParaRPr lang="en-US"/>
        </a:p>
      </dgm:t>
    </dgm:pt>
    <dgm:pt modelId="{85EC6D3A-1BEB-4B16-B419-A7BB7B057D0C}">
      <dgm:prSet/>
      <dgm:spPr/>
      <dgm:t>
        <a:bodyPr/>
        <a:lstStyle/>
        <a:p>
          <a:r>
            <a:rPr lang="en-IN" b="1" dirty="0">
              <a:solidFill>
                <a:schemeClr val="bg1"/>
              </a:solidFill>
              <a:highlight>
                <a:srgbClr val="FFFF00"/>
              </a:highlight>
            </a:rPr>
            <a:t>Protocols</a:t>
          </a:r>
          <a:r>
            <a:rPr lang="en-IN" dirty="0">
              <a:highlight>
                <a:srgbClr val="FFFF00"/>
              </a:highlight>
            </a:rPr>
            <a:t>:</a:t>
          </a:r>
          <a:r>
            <a:rPr lang="en-US" dirty="0"/>
            <a:t> It is a set of rules that need to be followed by the communicating parties in order to have successful and reliable data communication. You have already come across protocols such as Ethernet and HTTP.</a:t>
          </a:r>
        </a:p>
      </dgm:t>
    </dgm:pt>
    <dgm:pt modelId="{4380B5EF-1B32-47FC-A8C5-17C3B9F1AFAD}" type="parTrans" cxnId="{40272943-678C-41BB-91FB-613C77BA8B3D}">
      <dgm:prSet/>
      <dgm:spPr/>
      <dgm:t>
        <a:bodyPr/>
        <a:lstStyle/>
        <a:p>
          <a:endParaRPr lang="en-US"/>
        </a:p>
      </dgm:t>
    </dgm:pt>
    <dgm:pt modelId="{E29D15EB-ADBE-44A8-959B-CEAD26412EF1}" type="sibTrans" cxnId="{40272943-678C-41BB-91FB-613C77BA8B3D}">
      <dgm:prSet/>
      <dgm:spPr/>
      <dgm:t>
        <a:bodyPr/>
        <a:lstStyle/>
        <a:p>
          <a:endParaRPr lang="en-US"/>
        </a:p>
      </dgm:t>
    </dgm:pt>
    <dgm:pt modelId="{76652EDD-EEE1-467F-A24A-82C5130E291C}" type="pres">
      <dgm:prSet presAssocID="{DC6EFF00-1C74-4E9F-8814-7D7E12BD4185}" presName="root" presStyleCnt="0">
        <dgm:presLayoutVars>
          <dgm:dir/>
          <dgm:resizeHandles val="exact"/>
        </dgm:presLayoutVars>
      </dgm:prSet>
      <dgm:spPr/>
    </dgm:pt>
    <dgm:pt modelId="{927A8A01-F30F-4584-8E8E-1713408D5FDB}" type="pres">
      <dgm:prSet presAssocID="{64ADB0E1-4584-4DB1-8849-CED47F5EB8E1}" presName="compNode" presStyleCnt="0"/>
      <dgm:spPr/>
    </dgm:pt>
    <dgm:pt modelId="{DC40F2D3-470C-4AB4-AEA3-2B2BED4A0810}" type="pres">
      <dgm:prSet presAssocID="{64ADB0E1-4584-4DB1-8849-CED47F5EB8E1}" presName="bgRect" presStyleLbl="bgShp" presStyleIdx="0" presStyleCnt="2"/>
      <dgm:spPr/>
    </dgm:pt>
    <dgm:pt modelId="{A87FA81E-88B4-45B1-8C3C-1A624F9DE93E}" type="pres">
      <dgm:prSet presAssocID="{64ADB0E1-4584-4DB1-8849-CED47F5EB8E1}"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User Network"/>
        </a:ext>
      </dgm:extLst>
    </dgm:pt>
    <dgm:pt modelId="{0B2A3348-C8E1-48BB-9503-7FD5B2393A3E}" type="pres">
      <dgm:prSet presAssocID="{64ADB0E1-4584-4DB1-8849-CED47F5EB8E1}" presName="spaceRect" presStyleCnt="0"/>
      <dgm:spPr/>
    </dgm:pt>
    <dgm:pt modelId="{40242462-E84E-4150-93AE-2A473365C550}" type="pres">
      <dgm:prSet presAssocID="{64ADB0E1-4584-4DB1-8849-CED47F5EB8E1}" presName="parTx" presStyleLbl="revTx" presStyleIdx="0" presStyleCnt="2">
        <dgm:presLayoutVars>
          <dgm:chMax val="0"/>
          <dgm:chPref val="0"/>
        </dgm:presLayoutVars>
      </dgm:prSet>
      <dgm:spPr/>
    </dgm:pt>
    <dgm:pt modelId="{EEAAE73B-0002-4A29-80A6-3C5D8C8F202D}" type="pres">
      <dgm:prSet presAssocID="{959C3EE4-F5D4-4038-8916-893B83505D8A}" presName="sibTrans" presStyleCnt="0"/>
      <dgm:spPr/>
    </dgm:pt>
    <dgm:pt modelId="{A7C6876E-C852-463F-963A-1E147EE31750}" type="pres">
      <dgm:prSet presAssocID="{85EC6D3A-1BEB-4B16-B419-A7BB7B057D0C}" presName="compNode" presStyleCnt="0"/>
      <dgm:spPr/>
    </dgm:pt>
    <dgm:pt modelId="{E7A49DD8-28BA-45D8-B9E9-680BD4F8D887}" type="pres">
      <dgm:prSet presAssocID="{85EC6D3A-1BEB-4B16-B419-A7BB7B057D0C}" presName="bgRect" presStyleLbl="bgShp" presStyleIdx="1" presStyleCnt="2" custLinFactNeighborX="7006" custLinFactNeighborY="-2018"/>
      <dgm:spPr/>
    </dgm:pt>
    <dgm:pt modelId="{16B1A29D-7824-4FE3-BF16-8307B2D23E75}" type="pres">
      <dgm:prSet presAssocID="{85EC6D3A-1BEB-4B16-B419-A7BB7B057D0C}"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rocessor"/>
        </a:ext>
      </dgm:extLst>
    </dgm:pt>
    <dgm:pt modelId="{D5303225-02FC-474F-97B6-CDEED6231787}" type="pres">
      <dgm:prSet presAssocID="{85EC6D3A-1BEB-4B16-B419-A7BB7B057D0C}" presName="spaceRect" presStyleCnt="0"/>
      <dgm:spPr/>
    </dgm:pt>
    <dgm:pt modelId="{999F54AB-9AEB-418B-AB68-DD265C7A3EE0}" type="pres">
      <dgm:prSet presAssocID="{85EC6D3A-1BEB-4B16-B419-A7BB7B057D0C}" presName="parTx" presStyleLbl="revTx" presStyleIdx="1" presStyleCnt="2">
        <dgm:presLayoutVars>
          <dgm:chMax val="0"/>
          <dgm:chPref val="0"/>
        </dgm:presLayoutVars>
      </dgm:prSet>
      <dgm:spPr/>
    </dgm:pt>
  </dgm:ptLst>
  <dgm:cxnLst>
    <dgm:cxn modelId="{A0CB1415-7C69-48BC-8DA5-14371C114FEF}" type="presOf" srcId="{85EC6D3A-1BEB-4B16-B419-A7BB7B057D0C}" destId="{999F54AB-9AEB-418B-AB68-DD265C7A3EE0}" srcOrd="0" destOrd="0" presId="urn:microsoft.com/office/officeart/2018/2/layout/IconVerticalSolidList"/>
    <dgm:cxn modelId="{40272943-678C-41BB-91FB-613C77BA8B3D}" srcId="{DC6EFF00-1C74-4E9F-8814-7D7E12BD4185}" destId="{85EC6D3A-1BEB-4B16-B419-A7BB7B057D0C}" srcOrd="1" destOrd="0" parTransId="{4380B5EF-1B32-47FC-A8C5-17C3B9F1AFAD}" sibTransId="{E29D15EB-ADBE-44A8-959B-CEAD26412EF1}"/>
    <dgm:cxn modelId="{CF679A8E-C976-443C-935A-17EC4897688D}" type="presOf" srcId="{DC6EFF00-1C74-4E9F-8814-7D7E12BD4185}" destId="{76652EDD-EEE1-467F-A24A-82C5130E291C}" srcOrd="0" destOrd="0" presId="urn:microsoft.com/office/officeart/2018/2/layout/IconVerticalSolidList"/>
    <dgm:cxn modelId="{7078CFDD-DE8F-4E7A-8CA9-6A549B63DFA5}" srcId="{DC6EFF00-1C74-4E9F-8814-7D7E12BD4185}" destId="{64ADB0E1-4584-4DB1-8849-CED47F5EB8E1}" srcOrd="0" destOrd="0" parTransId="{3FE2369B-05A1-407E-917F-E2BB495BBAED}" sibTransId="{959C3EE4-F5D4-4038-8916-893B83505D8A}"/>
    <dgm:cxn modelId="{3FAEB4FA-919C-4D80-9BFE-261CB7F7CB66}" type="presOf" srcId="{64ADB0E1-4584-4DB1-8849-CED47F5EB8E1}" destId="{40242462-E84E-4150-93AE-2A473365C550}" srcOrd="0" destOrd="0" presId="urn:microsoft.com/office/officeart/2018/2/layout/IconVerticalSolidList"/>
    <dgm:cxn modelId="{B957825B-2904-46B7-A969-2E299F8806B8}" type="presParOf" srcId="{76652EDD-EEE1-467F-A24A-82C5130E291C}" destId="{927A8A01-F30F-4584-8E8E-1713408D5FDB}" srcOrd="0" destOrd="0" presId="urn:microsoft.com/office/officeart/2018/2/layout/IconVerticalSolidList"/>
    <dgm:cxn modelId="{9A988599-51CE-4333-9B18-71F30C2420CB}" type="presParOf" srcId="{927A8A01-F30F-4584-8E8E-1713408D5FDB}" destId="{DC40F2D3-470C-4AB4-AEA3-2B2BED4A0810}" srcOrd="0" destOrd="0" presId="urn:microsoft.com/office/officeart/2018/2/layout/IconVerticalSolidList"/>
    <dgm:cxn modelId="{1A61AF67-2330-4163-8B42-B42249AC7EC7}" type="presParOf" srcId="{927A8A01-F30F-4584-8E8E-1713408D5FDB}" destId="{A87FA81E-88B4-45B1-8C3C-1A624F9DE93E}" srcOrd="1" destOrd="0" presId="urn:microsoft.com/office/officeart/2018/2/layout/IconVerticalSolidList"/>
    <dgm:cxn modelId="{8D8565DC-95E8-4B4D-AB72-5A63C336BCC3}" type="presParOf" srcId="{927A8A01-F30F-4584-8E8E-1713408D5FDB}" destId="{0B2A3348-C8E1-48BB-9503-7FD5B2393A3E}" srcOrd="2" destOrd="0" presId="urn:microsoft.com/office/officeart/2018/2/layout/IconVerticalSolidList"/>
    <dgm:cxn modelId="{95EBBF3B-E1E6-42BE-95C2-480E86DEB847}" type="presParOf" srcId="{927A8A01-F30F-4584-8E8E-1713408D5FDB}" destId="{40242462-E84E-4150-93AE-2A473365C550}" srcOrd="3" destOrd="0" presId="urn:microsoft.com/office/officeart/2018/2/layout/IconVerticalSolidList"/>
    <dgm:cxn modelId="{982C713B-8B7D-469F-97D2-15CA66574213}" type="presParOf" srcId="{76652EDD-EEE1-467F-A24A-82C5130E291C}" destId="{EEAAE73B-0002-4A29-80A6-3C5D8C8F202D}" srcOrd="1" destOrd="0" presId="urn:microsoft.com/office/officeart/2018/2/layout/IconVerticalSolidList"/>
    <dgm:cxn modelId="{0D162FD7-4D27-4799-948D-0DC8E29246D6}" type="presParOf" srcId="{76652EDD-EEE1-467F-A24A-82C5130E291C}" destId="{A7C6876E-C852-463F-963A-1E147EE31750}" srcOrd="2" destOrd="0" presId="urn:microsoft.com/office/officeart/2018/2/layout/IconVerticalSolidList"/>
    <dgm:cxn modelId="{3B21B972-C67C-44A6-94D9-6F54D5C9FC52}" type="presParOf" srcId="{A7C6876E-C852-463F-963A-1E147EE31750}" destId="{E7A49DD8-28BA-45D8-B9E9-680BD4F8D887}" srcOrd="0" destOrd="0" presId="urn:microsoft.com/office/officeart/2018/2/layout/IconVerticalSolidList"/>
    <dgm:cxn modelId="{F9FE1E50-A62A-4A16-B983-BEF828B260A8}" type="presParOf" srcId="{A7C6876E-C852-463F-963A-1E147EE31750}" destId="{16B1A29D-7824-4FE3-BF16-8307B2D23E75}" srcOrd="1" destOrd="0" presId="urn:microsoft.com/office/officeart/2018/2/layout/IconVerticalSolidList"/>
    <dgm:cxn modelId="{89BE9B54-28B0-4D80-A785-EE2FB3BFC40F}" type="presParOf" srcId="{A7C6876E-C852-463F-963A-1E147EE31750}" destId="{D5303225-02FC-474F-97B6-CDEED6231787}" srcOrd="2" destOrd="0" presId="urn:microsoft.com/office/officeart/2018/2/layout/IconVerticalSolidList"/>
    <dgm:cxn modelId="{2182E863-837C-407A-B575-9E1278F7E3F8}" type="presParOf" srcId="{A7C6876E-C852-463F-963A-1E147EE31750}" destId="{999F54AB-9AEB-418B-AB68-DD265C7A3EE0}"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65553916-51B7-4F69-AE63-B6057D07AD72}" type="doc">
      <dgm:prSet loTypeId="urn:microsoft.com/office/officeart/2005/8/layout/hierarchy1" loCatId="hierarchy" qsTypeId="urn:microsoft.com/office/officeart/2005/8/quickstyle/simple1" qsCatId="simple" csTypeId="urn:microsoft.com/office/officeart/2005/8/colors/colorful1" csCatId="colorful" phldr="1"/>
      <dgm:spPr/>
      <dgm:t>
        <a:bodyPr/>
        <a:lstStyle/>
        <a:p>
          <a:endParaRPr lang="en-US"/>
        </a:p>
      </dgm:t>
    </dgm:pt>
    <dgm:pt modelId="{4B95F03D-CF3A-4887-A989-D897BF7CA5EA}">
      <dgm:prSet/>
      <dgm:spPr/>
      <dgm:t>
        <a:bodyPr/>
        <a:lstStyle/>
        <a:p>
          <a:pPr algn="just"/>
          <a:r>
            <a:rPr lang="en-US" b="1" i="0" dirty="0"/>
            <a:t>Set of rules (Protocol): </a:t>
          </a:r>
          <a:r>
            <a:rPr lang="en-US" b="0" i="0" dirty="0"/>
            <a:t>When someone sends the data (The sender), it should be understandable to the receiver also otherwise it is meaningless. For example, A sends a message to B. </a:t>
          </a:r>
        </a:p>
        <a:p>
          <a:pPr algn="ctr"/>
          <a:r>
            <a:rPr lang="en-US" b="0" i="0" dirty="0"/>
            <a:t>If Sanjeev writes in Hindi and Sonia cannot understand Hindi, it is a meaningless conversation.</a:t>
          </a:r>
          <a:endParaRPr lang="en-US" dirty="0"/>
        </a:p>
      </dgm:t>
    </dgm:pt>
    <dgm:pt modelId="{77EE1444-18BA-4B24-9261-4EA7811869EA}" type="parTrans" cxnId="{3866A521-CE5E-473B-912C-19B6A2E4EC7B}">
      <dgm:prSet/>
      <dgm:spPr/>
      <dgm:t>
        <a:bodyPr/>
        <a:lstStyle/>
        <a:p>
          <a:endParaRPr lang="en-US"/>
        </a:p>
      </dgm:t>
    </dgm:pt>
    <dgm:pt modelId="{62D6F524-9B8C-4913-A1E4-C5A60BB229AB}" type="sibTrans" cxnId="{3866A521-CE5E-473B-912C-19B6A2E4EC7B}">
      <dgm:prSet/>
      <dgm:spPr/>
      <dgm:t>
        <a:bodyPr/>
        <a:lstStyle/>
        <a:p>
          <a:endParaRPr lang="en-US"/>
        </a:p>
      </dgm:t>
    </dgm:pt>
    <dgm:pt modelId="{5E45563F-8FF2-41DF-BB41-2FFD30C740C0}">
      <dgm:prSet custT="1"/>
      <dgm:spPr/>
      <dgm:t>
        <a:bodyPr/>
        <a:lstStyle/>
        <a:p>
          <a:pPr algn="just"/>
          <a:r>
            <a:rPr lang="en-US" sz="1800" b="0" i="0" dirty="0"/>
            <a:t>Therefore, there are some set of rules (protocols) that is followed by every computer connected to the internet and they are:</a:t>
          </a:r>
          <a:endParaRPr lang="en-US" sz="1800" dirty="0"/>
        </a:p>
      </dgm:t>
    </dgm:pt>
    <dgm:pt modelId="{4E22C4DF-8BFB-4872-AAAF-E11E6E525CF2}" type="parTrans" cxnId="{37DD5173-451D-4076-94B0-E3137722A5E4}">
      <dgm:prSet/>
      <dgm:spPr/>
      <dgm:t>
        <a:bodyPr/>
        <a:lstStyle/>
        <a:p>
          <a:endParaRPr lang="en-US"/>
        </a:p>
      </dgm:t>
    </dgm:pt>
    <dgm:pt modelId="{CF2FC733-7F55-4BF0-8A77-D8829F262366}" type="sibTrans" cxnId="{37DD5173-451D-4076-94B0-E3137722A5E4}">
      <dgm:prSet/>
      <dgm:spPr/>
      <dgm:t>
        <a:bodyPr/>
        <a:lstStyle/>
        <a:p>
          <a:endParaRPr lang="en-US"/>
        </a:p>
      </dgm:t>
    </dgm:pt>
    <dgm:pt modelId="{DAF2DB42-0CCE-442D-B68B-D5D5E573A516}">
      <dgm:prSet/>
      <dgm:spPr/>
      <dgm:t>
        <a:bodyPr/>
        <a:lstStyle/>
        <a:p>
          <a:r>
            <a:rPr lang="en-US" b="1" dirty="0"/>
            <a:t>Internet Protocol (IP)</a:t>
          </a:r>
        </a:p>
      </dgm:t>
    </dgm:pt>
    <dgm:pt modelId="{60481257-E922-4436-BE49-10DE49F46D72}" type="parTrans" cxnId="{0FD2F867-6CC2-4634-9F90-9370B1145E33}">
      <dgm:prSet/>
      <dgm:spPr/>
      <dgm:t>
        <a:bodyPr/>
        <a:lstStyle/>
        <a:p>
          <a:endParaRPr lang="en-US"/>
        </a:p>
      </dgm:t>
    </dgm:pt>
    <dgm:pt modelId="{7726F240-DF17-47A6-901E-4DE78E75E781}" type="sibTrans" cxnId="{0FD2F867-6CC2-4634-9F90-9370B1145E33}">
      <dgm:prSet/>
      <dgm:spPr/>
      <dgm:t>
        <a:bodyPr/>
        <a:lstStyle/>
        <a:p>
          <a:endParaRPr lang="en-US"/>
        </a:p>
      </dgm:t>
    </dgm:pt>
    <dgm:pt modelId="{FDBB2F68-B6B0-4E18-8137-FD78A7C6A209}">
      <dgm:prSet/>
      <dgm:spPr/>
      <dgm:t>
        <a:bodyPr/>
        <a:lstStyle/>
        <a:p>
          <a:r>
            <a:rPr lang="en-US" b="1" i="0" dirty="0"/>
            <a:t>Transmission Control Protocol (TCP</a:t>
          </a:r>
          <a:r>
            <a:rPr lang="en-US" b="1" dirty="0"/>
            <a:t>)</a:t>
          </a:r>
        </a:p>
      </dgm:t>
    </dgm:pt>
    <dgm:pt modelId="{58BF214A-3444-456F-BB12-DB52F996ADD2}" type="parTrans" cxnId="{1929837D-EC09-4B27-8B19-D1D1A22C80CA}">
      <dgm:prSet/>
      <dgm:spPr/>
      <dgm:t>
        <a:bodyPr/>
        <a:lstStyle/>
        <a:p>
          <a:endParaRPr lang="en-US"/>
        </a:p>
      </dgm:t>
    </dgm:pt>
    <dgm:pt modelId="{358BA95A-A241-4757-BDF0-A1D90D83007B}" type="sibTrans" cxnId="{1929837D-EC09-4B27-8B19-D1D1A22C80CA}">
      <dgm:prSet/>
      <dgm:spPr/>
      <dgm:t>
        <a:bodyPr/>
        <a:lstStyle/>
        <a:p>
          <a:endParaRPr lang="en-US"/>
        </a:p>
      </dgm:t>
    </dgm:pt>
    <dgm:pt modelId="{4113F148-641C-40D2-A236-DD55D0A06B55}" type="pres">
      <dgm:prSet presAssocID="{65553916-51B7-4F69-AE63-B6057D07AD72}" presName="hierChild1" presStyleCnt="0">
        <dgm:presLayoutVars>
          <dgm:chPref val="1"/>
          <dgm:dir/>
          <dgm:animOne val="branch"/>
          <dgm:animLvl val="lvl"/>
          <dgm:resizeHandles/>
        </dgm:presLayoutVars>
      </dgm:prSet>
      <dgm:spPr/>
    </dgm:pt>
    <dgm:pt modelId="{65329DAE-6FA5-4EA4-8784-74241C4A6061}" type="pres">
      <dgm:prSet presAssocID="{4B95F03D-CF3A-4887-A989-D897BF7CA5EA}" presName="hierRoot1" presStyleCnt="0"/>
      <dgm:spPr/>
    </dgm:pt>
    <dgm:pt modelId="{15CB37A6-B4F5-4396-B0D7-8C5A885D0FFD}" type="pres">
      <dgm:prSet presAssocID="{4B95F03D-CF3A-4887-A989-D897BF7CA5EA}" presName="composite" presStyleCnt="0"/>
      <dgm:spPr/>
    </dgm:pt>
    <dgm:pt modelId="{5E5801CC-75CA-417E-951A-3FCE64E20A7B}" type="pres">
      <dgm:prSet presAssocID="{4B95F03D-CF3A-4887-A989-D897BF7CA5EA}" presName="background" presStyleLbl="node0" presStyleIdx="0" presStyleCnt="2"/>
      <dgm:spPr/>
    </dgm:pt>
    <dgm:pt modelId="{E172C471-1800-40EC-BE97-13C9C35AA9C9}" type="pres">
      <dgm:prSet presAssocID="{4B95F03D-CF3A-4887-A989-D897BF7CA5EA}" presName="text" presStyleLbl="fgAcc0" presStyleIdx="0" presStyleCnt="2" custScaleX="187594" custScaleY="156354">
        <dgm:presLayoutVars>
          <dgm:chPref val="3"/>
        </dgm:presLayoutVars>
      </dgm:prSet>
      <dgm:spPr/>
    </dgm:pt>
    <dgm:pt modelId="{CF2A78EA-4EAF-433C-9D4D-098D7EED5A20}" type="pres">
      <dgm:prSet presAssocID="{4B95F03D-CF3A-4887-A989-D897BF7CA5EA}" presName="hierChild2" presStyleCnt="0"/>
      <dgm:spPr/>
    </dgm:pt>
    <dgm:pt modelId="{B47EA9E5-9553-46C4-942E-3D4242EA504F}" type="pres">
      <dgm:prSet presAssocID="{5E45563F-8FF2-41DF-BB41-2FFD30C740C0}" presName="hierRoot1" presStyleCnt="0"/>
      <dgm:spPr/>
    </dgm:pt>
    <dgm:pt modelId="{F5C68908-0502-43A9-AB84-7614A58F71E9}" type="pres">
      <dgm:prSet presAssocID="{5E45563F-8FF2-41DF-BB41-2FFD30C740C0}" presName="composite" presStyleCnt="0"/>
      <dgm:spPr/>
    </dgm:pt>
    <dgm:pt modelId="{D22A2DEA-BAF5-4566-944E-0FC3F37DD194}" type="pres">
      <dgm:prSet presAssocID="{5E45563F-8FF2-41DF-BB41-2FFD30C740C0}" presName="background" presStyleLbl="node0" presStyleIdx="1" presStyleCnt="2"/>
      <dgm:spPr/>
    </dgm:pt>
    <dgm:pt modelId="{F1FB73DE-F3A4-4FCD-99DD-C756FBDADC9B}" type="pres">
      <dgm:prSet presAssocID="{5E45563F-8FF2-41DF-BB41-2FFD30C740C0}" presName="text" presStyleLbl="fgAcc0" presStyleIdx="1" presStyleCnt="2" custScaleX="231205">
        <dgm:presLayoutVars>
          <dgm:chPref val="3"/>
        </dgm:presLayoutVars>
      </dgm:prSet>
      <dgm:spPr/>
    </dgm:pt>
    <dgm:pt modelId="{69085A58-116D-4EE0-8C4D-E76E845E0A7E}" type="pres">
      <dgm:prSet presAssocID="{5E45563F-8FF2-41DF-BB41-2FFD30C740C0}" presName="hierChild2" presStyleCnt="0"/>
      <dgm:spPr/>
    </dgm:pt>
    <dgm:pt modelId="{9C7740C2-7314-44C5-8E08-20B78725E9EB}" type="pres">
      <dgm:prSet presAssocID="{60481257-E922-4436-BE49-10DE49F46D72}" presName="Name10" presStyleLbl="parChTrans1D2" presStyleIdx="0" presStyleCnt="2"/>
      <dgm:spPr/>
    </dgm:pt>
    <dgm:pt modelId="{F366B113-E244-4085-849B-3DEE837A3126}" type="pres">
      <dgm:prSet presAssocID="{DAF2DB42-0CCE-442D-B68B-D5D5E573A516}" presName="hierRoot2" presStyleCnt="0"/>
      <dgm:spPr/>
    </dgm:pt>
    <dgm:pt modelId="{DCCF0E73-181A-40B6-A901-679580793E25}" type="pres">
      <dgm:prSet presAssocID="{DAF2DB42-0CCE-442D-B68B-D5D5E573A516}" presName="composite2" presStyleCnt="0"/>
      <dgm:spPr/>
    </dgm:pt>
    <dgm:pt modelId="{2C718933-F112-4789-90DE-F1F90319737A}" type="pres">
      <dgm:prSet presAssocID="{DAF2DB42-0CCE-442D-B68B-D5D5E573A516}" presName="background2" presStyleLbl="node2" presStyleIdx="0" presStyleCnt="2"/>
      <dgm:spPr/>
    </dgm:pt>
    <dgm:pt modelId="{1A176280-65FD-4978-BABB-79B9BC59BAC9}" type="pres">
      <dgm:prSet presAssocID="{DAF2DB42-0CCE-442D-B68B-D5D5E573A516}" presName="text2" presStyleLbl="fgAcc2" presStyleIdx="0" presStyleCnt="2">
        <dgm:presLayoutVars>
          <dgm:chPref val="3"/>
        </dgm:presLayoutVars>
      </dgm:prSet>
      <dgm:spPr/>
    </dgm:pt>
    <dgm:pt modelId="{867D95B1-ED2B-4D7C-AA98-678BCDC273EB}" type="pres">
      <dgm:prSet presAssocID="{DAF2DB42-0CCE-442D-B68B-D5D5E573A516}" presName="hierChild3" presStyleCnt="0"/>
      <dgm:spPr/>
    </dgm:pt>
    <dgm:pt modelId="{B3F5BC83-BD88-402F-91F2-E1B60BF21201}" type="pres">
      <dgm:prSet presAssocID="{58BF214A-3444-456F-BB12-DB52F996ADD2}" presName="Name10" presStyleLbl="parChTrans1D2" presStyleIdx="1" presStyleCnt="2"/>
      <dgm:spPr/>
    </dgm:pt>
    <dgm:pt modelId="{322785C8-D192-41C3-A4C5-B1329EA3E8D2}" type="pres">
      <dgm:prSet presAssocID="{FDBB2F68-B6B0-4E18-8137-FD78A7C6A209}" presName="hierRoot2" presStyleCnt="0"/>
      <dgm:spPr/>
    </dgm:pt>
    <dgm:pt modelId="{1AD91A5D-E308-498D-BCEE-325C88507109}" type="pres">
      <dgm:prSet presAssocID="{FDBB2F68-B6B0-4E18-8137-FD78A7C6A209}" presName="composite2" presStyleCnt="0"/>
      <dgm:spPr/>
    </dgm:pt>
    <dgm:pt modelId="{1A3B24A7-98EC-462A-BB49-ACCD8038BFD0}" type="pres">
      <dgm:prSet presAssocID="{FDBB2F68-B6B0-4E18-8137-FD78A7C6A209}" presName="background2" presStyleLbl="node2" presStyleIdx="1" presStyleCnt="2"/>
      <dgm:spPr/>
    </dgm:pt>
    <dgm:pt modelId="{457C3E7C-72B7-4A90-A1FD-EE3388732B05}" type="pres">
      <dgm:prSet presAssocID="{FDBB2F68-B6B0-4E18-8137-FD78A7C6A209}" presName="text2" presStyleLbl="fgAcc2" presStyleIdx="1" presStyleCnt="2">
        <dgm:presLayoutVars>
          <dgm:chPref val="3"/>
        </dgm:presLayoutVars>
      </dgm:prSet>
      <dgm:spPr/>
    </dgm:pt>
    <dgm:pt modelId="{39FB4F91-C334-48FB-A9F0-F825E385893D}" type="pres">
      <dgm:prSet presAssocID="{FDBB2F68-B6B0-4E18-8137-FD78A7C6A209}" presName="hierChild3" presStyleCnt="0"/>
      <dgm:spPr/>
    </dgm:pt>
  </dgm:ptLst>
  <dgm:cxnLst>
    <dgm:cxn modelId="{A9D91517-4B99-4C50-A355-28FCAB3967E7}" type="presOf" srcId="{DAF2DB42-0CCE-442D-B68B-D5D5E573A516}" destId="{1A176280-65FD-4978-BABB-79B9BC59BAC9}" srcOrd="0" destOrd="0" presId="urn:microsoft.com/office/officeart/2005/8/layout/hierarchy1"/>
    <dgm:cxn modelId="{3866A521-CE5E-473B-912C-19B6A2E4EC7B}" srcId="{65553916-51B7-4F69-AE63-B6057D07AD72}" destId="{4B95F03D-CF3A-4887-A989-D897BF7CA5EA}" srcOrd="0" destOrd="0" parTransId="{77EE1444-18BA-4B24-9261-4EA7811869EA}" sibTransId="{62D6F524-9B8C-4913-A1E4-C5A60BB229AB}"/>
    <dgm:cxn modelId="{E196D847-1857-45C0-BC78-AC3733C2CE17}" type="presOf" srcId="{FDBB2F68-B6B0-4E18-8137-FD78A7C6A209}" destId="{457C3E7C-72B7-4A90-A1FD-EE3388732B05}" srcOrd="0" destOrd="0" presId="urn:microsoft.com/office/officeart/2005/8/layout/hierarchy1"/>
    <dgm:cxn modelId="{0FD2F867-6CC2-4634-9F90-9370B1145E33}" srcId="{5E45563F-8FF2-41DF-BB41-2FFD30C740C0}" destId="{DAF2DB42-0CCE-442D-B68B-D5D5E573A516}" srcOrd="0" destOrd="0" parTransId="{60481257-E922-4436-BE49-10DE49F46D72}" sibTransId="{7726F240-DF17-47A6-901E-4DE78E75E781}"/>
    <dgm:cxn modelId="{29F9A370-894A-4637-AF94-5838255A9ED6}" type="presOf" srcId="{5E45563F-8FF2-41DF-BB41-2FFD30C740C0}" destId="{F1FB73DE-F3A4-4FCD-99DD-C756FBDADC9B}" srcOrd="0" destOrd="0" presId="urn:microsoft.com/office/officeart/2005/8/layout/hierarchy1"/>
    <dgm:cxn modelId="{37DD5173-451D-4076-94B0-E3137722A5E4}" srcId="{65553916-51B7-4F69-AE63-B6057D07AD72}" destId="{5E45563F-8FF2-41DF-BB41-2FFD30C740C0}" srcOrd="1" destOrd="0" parTransId="{4E22C4DF-8BFB-4872-AAAF-E11E6E525CF2}" sibTransId="{CF2FC733-7F55-4BF0-8A77-D8829F262366}"/>
    <dgm:cxn modelId="{1929837D-EC09-4B27-8B19-D1D1A22C80CA}" srcId="{5E45563F-8FF2-41DF-BB41-2FFD30C740C0}" destId="{FDBB2F68-B6B0-4E18-8137-FD78A7C6A209}" srcOrd="1" destOrd="0" parTransId="{58BF214A-3444-456F-BB12-DB52F996ADD2}" sibTransId="{358BA95A-A241-4757-BDF0-A1D90D83007B}"/>
    <dgm:cxn modelId="{BE9BA18E-6EC4-4B8E-84B4-1F5DE953E8C5}" type="presOf" srcId="{60481257-E922-4436-BE49-10DE49F46D72}" destId="{9C7740C2-7314-44C5-8E08-20B78725E9EB}" srcOrd="0" destOrd="0" presId="urn:microsoft.com/office/officeart/2005/8/layout/hierarchy1"/>
    <dgm:cxn modelId="{AC2323D6-EE4C-4872-A7BC-AA67D9921EDF}" type="presOf" srcId="{65553916-51B7-4F69-AE63-B6057D07AD72}" destId="{4113F148-641C-40D2-A236-DD55D0A06B55}" srcOrd="0" destOrd="0" presId="urn:microsoft.com/office/officeart/2005/8/layout/hierarchy1"/>
    <dgm:cxn modelId="{5C1226D7-6CE7-4841-8B76-FED739D0F7A7}" type="presOf" srcId="{58BF214A-3444-456F-BB12-DB52F996ADD2}" destId="{B3F5BC83-BD88-402F-91F2-E1B60BF21201}" srcOrd="0" destOrd="0" presId="urn:microsoft.com/office/officeart/2005/8/layout/hierarchy1"/>
    <dgm:cxn modelId="{983470FA-D6E5-4681-980F-09D09A7096A7}" type="presOf" srcId="{4B95F03D-CF3A-4887-A989-D897BF7CA5EA}" destId="{E172C471-1800-40EC-BE97-13C9C35AA9C9}" srcOrd="0" destOrd="0" presId="urn:microsoft.com/office/officeart/2005/8/layout/hierarchy1"/>
    <dgm:cxn modelId="{5A3BAB4F-7BE3-447B-AD1C-EF548672C6AF}" type="presParOf" srcId="{4113F148-641C-40D2-A236-DD55D0A06B55}" destId="{65329DAE-6FA5-4EA4-8784-74241C4A6061}" srcOrd="0" destOrd="0" presId="urn:microsoft.com/office/officeart/2005/8/layout/hierarchy1"/>
    <dgm:cxn modelId="{19237A6C-C676-42BF-9A81-8FEE15156393}" type="presParOf" srcId="{65329DAE-6FA5-4EA4-8784-74241C4A6061}" destId="{15CB37A6-B4F5-4396-B0D7-8C5A885D0FFD}" srcOrd="0" destOrd="0" presId="urn:microsoft.com/office/officeart/2005/8/layout/hierarchy1"/>
    <dgm:cxn modelId="{A3E36A11-2942-4487-9897-D2E637C9E5AF}" type="presParOf" srcId="{15CB37A6-B4F5-4396-B0D7-8C5A885D0FFD}" destId="{5E5801CC-75CA-417E-951A-3FCE64E20A7B}" srcOrd="0" destOrd="0" presId="urn:microsoft.com/office/officeart/2005/8/layout/hierarchy1"/>
    <dgm:cxn modelId="{C901E84C-6913-454A-996C-200E1F619EB5}" type="presParOf" srcId="{15CB37A6-B4F5-4396-B0D7-8C5A885D0FFD}" destId="{E172C471-1800-40EC-BE97-13C9C35AA9C9}" srcOrd="1" destOrd="0" presId="urn:microsoft.com/office/officeart/2005/8/layout/hierarchy1"/>
    <dgm:cxn modelId="{FF2B63DF-4685-49FC-AA57-5D8FDFDC5553}" type="presParOf" srcId="{65329DAE-6FA5-4EA4-8784-74241C4A6061}" destId="{CF2A78EA-4EAF-433C-9D4D-098D7EED5A20}" srcOrd="1" destOrd="0" presId="urn:microsoft.com/office/officeart/2005/8/layout/hierarchy1"/>
    <dgm:cxn modelId="{185D3E11-086F-4C68-9870-879680B21FC6}" type="presParOf" srcId="{4113F148-641C-40D2-A236-DD55D0A06B55}" destId="{B47EA9E5-9553-46C4-942E-3D4242EA504F}" srcOrd="1" destOrd="0" presId="urn:microsoft.com/office/officeart/2005/8/layout/hierarchy1"/>
    <dgm:cxn modelId="{8FEB5164-D64B-4443-99D1-55BE358B58C4}" type="presParOf" srcId="{B47EA9E5-9553-46C4-942E-3D4242EA504F}" destId="{F5C68908-0502-43A9-AB84-7614A58F71E9}" srcOrd="0" destOrd="0" presId="urn:microsoft.com/office/officeart/2005/8/layout/hierarchy1"/>
    <dgm:cxn modelId="{B2FC47C4-AB41-4C91-B165-5A8A0437A3E3}" type="presParOf" srcId="{F5C68908-0502-43A9-AB84-7614A58F71E9}" destId="{D22A2DEA-BAF5-4566-944E-0FC3F37DD194}" srcOrd="0" destOrd="0" presId="urn:microsoft.com/office/officeart/2005/8/layout/hierarchy1"/>
    <dgm:cxn modelId="{A8772552-7FC6-4BE2-A8B4-BB889CCBACEF}" type="presParOf" srcId="{F5C68908-0502-43A9-AB84-7614A58F71E9}" destId="{F1FB73DE-F3A4-4FCD-99DD-C756FBDADC9B}" srcOrd="1" destOrd="0" presId="urn:microsoft.com/office/officeart/2005/8/layout/hierarchy1"/>
    <dgm:cxn modelId="{B605D5A5-BE2F-4528-A341-C22AE42C00BB}" type="presParOf" srcId="{B47EA9E5-9553-46C4-942E-3D4242EA504F}" destId="{69085A58-116D-4EE0-8C4D-E76E845E0A7E}" srcOrd="1" destOrd="0" presId="urn:microsoft.com/office/officeart/2005/8/layout/hierarchy1"/>
    <dgm:cxn modelId="{0E62289C-D294-48B4-9E76-8CC9ACBE4178}" type="presParOf" srcId="{69085A58-116D-4EE0-8C4D-E76E845E0A7E}" destId="{9C7740C2-7314-44C5-8E08-20B78725E9EB}" srcOrd="0" destOrd="0" presId="urn:microsoft.com/office/officeart/2005/8/layout/hierarchy1"/>
    <dgm:cxn modelId="{07D152F5-1FD1-4CCD-899B-ABC4D2D46F54}" type="presParOf" srcId="{69085A58-116D-4EE0-8C4D-E76E845E0A7E}" destId="{F366B113-E244-4085-849B-3DEE837A3126}" srcOrd="1" destOrd="0" presId="urn:microsoft.com/office/officeart/2005/8/layout/hierarchy1"/>
    <dgm:cxn modelId="{D958CA5D-B31B-4728-AD97-FED3611229FC}" type="presParOf" srcId="{F366B113-E244-4085-849B-3DEE837A3126}" destId="{DCCF0E73-181A-40B6-A901-679580793E25}" srcOrd="0" destOrd="0" presId="urn:microsoft.com/office/officeart/2005/8/layout/hierarchy1"/>
    <dgm:cxn modelId="{E96588B2-A713-42C4-B492-E6E6592315DF}" type="presParOf" srcId="{DCCF0E73-181A-40B6-A901-679580793E25}" destId="{2C718933-F112-4789-90DE-F1F90319737A}" srcOrd="0" destOrd="0" presId="urn:microsoft.com/office/officeart/2005/8/layout/hierarchy1"/>
    <dgm:cxn modelId="{8073197F-9194-412B-9B1E-F2B2378B4B30}" type="presParOf" srcId="{DCCF0E73-181A-40B6-A901-679580793E25}" destId="{1A176280-65FD-4978-BABB-79B9BC59BAC9}" srcOrd="1" destOrd="0" presId="urn:microsoft.com/office/officeart/2005/8/layout/hierarchy1"/>
    <dgm:cxn modelId="{FEB2DFAB-1F42-436A-AB7C-1D7745055A8D}" type="presParOf" srcId="{F366B113-E244-4085-849B-3DEE837A3126}" destId="{867D95B1-ED2B-4D7C-AA98-678BCDC273EB}" srcOrd="1" destOrd="0" presId="urn:microsoft.com/office/officeart/2005/8/layout/hierarchy1"/>
    <dgm:cxn modelId="{1F33CD73-3869-4126-9D8F-278EBDA0F595}" type="presParOf" srcId="{69085A58-116D-4EE0-8C4D-E76E845E0A7E}" destId="{B3F5BC83-BD88-402F-91F2-E1B60BF21201}" srcOrd="2" destOrd="0" presId="urn:microsoft.com/office/officeart/2005/8/layout/hierarchy1"/>
    <dgm:cxn modelId="{DB313576-80F7-4E4F-A4EF-4295C8275056}" type="presParOf" srcId="{69085A58-116D-4EE0-8C4D-E76E845E0A7E}" destId="{322785C8-D192-41C3-A4C5-B1329EA3E8D2}" srcOrd="3" destOrd="0" presId="urn:microsoft.com/office/officeart/2005/8/layout/hierarchy1"/>
    <dgm:cxn modelId="{D64340B4-C204-4AB9-B7E2-2BA1326D94B6}" type="presParOf" srcId="{322785C8-D192-41C3-A4C5-B1329EA3E8D2}" destId="{1AD91A5D-E308-498D-BCEE-325C88507109}" srcOrd="0" destOrd="0" presId="urn:microsoft.com/office/officeart/2005/8/layout/hierarchy1"/>
    <dgm:cxn modelId="{1707CB54-52E4-422F-8FFE-ACD5E8451C73}" type="presParOf" srcId="{1AD91A5D-E308-498D-BCEE-325C88507109}" destId="{1A3B24A7-98EC-462A-BB49-ACCD8038BFD0}" srcOrd="0" destOrd="0" presId="urn:microsoft.com/office/officeart/2005/8/layout/hierarchy1"/>
    <dgm:cxn modelId="{20E3B8F9-AF95-485B-BE86-60CD9099D677}" type="presParOf" srcId="{1AD91A5D-E308-498D-BCEE-325C88507109}" destId="{457C3E7C-72B7-4A90-A1FD-EE3388732B05}" srcOrd="1" destOrd="0" presId="urn:microsoft.com/office/officeart/2005/8/layout/hierarchy1"/>
    <dgm:cxn modelId="{29EC0A37-5341-460D-9B47-01B0D3FEAB8C}" type="presParOf" srcId="{322785C8-D192-41C3-A4C5-B1329EA3E8D2}" destId="{39FB4F91-C334-48FB-A9F0-F825E385893D}"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7D17ED4B-DE5A-41BD-92C5-D67D235ADCD2}"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10BB6C91-97AF-4A63-9C11-D7BF82A5EE8F}">
      <dgm:prSet custT="1"/>
      <dgm:spPr/>
      <dgm:t>
        <a:bodyPr/>
        <a:lstStyle/>
        <a:p>
          <a:pPr algn="just">
            <a:lnSpc>
              <a:spcPct val="100000"/>
            </a:lnSpc>
          </a:pPr>
          <a:r>
            <a:rPr lang="en-US" sz="1800" dirty="0"/>
            <a:t>It is a set of standardized rules that uses a client-server model of communication in which a user or machine (a client) requests a service by a server in the network</a:t>
          </a:r>
        </a:p>
      </dgm:t>
    </dgm:pt>
    <dgm:pt modelId="{3538E423-DDF6-4DD5-B7FE-A9B498C8964A}" type="parTrans" cxnId="{303BA7BB-6918-4586-9D86-896C7BCF882B}">
      <dgm:prSet/>
      <dgm:spPr/>
      <dgm:t>
        <a:bodyPr/>
        <a:lstStyle/>
        <a:p>
          <a:endParaRPr lang="en-US"/>
        </a:p>
      </dgm:t>
    </dgm:pt>
    <dgm:pt modelId="{17F79EDE-96C7-49B1-99C2-A05875F02D90}" type="sibTrans" cxnId="{303BA7BB-6918-4586-9D86-896C7BCF882B}">
      <dgm:prSet/>
      <dgm:spPr/>
      <dgm:t>
        <a:bodyPr/>
        <a:lstStyle/>
        <a:p>
          <a:endParaRPr lang="en-US"/>
        </a:p>
      </dgm:t>
    </dgm:pt>
    <dgm:pt modelId="{3FB31B6B-6AA4-4906-93B7-AB5EAEA358F6}">
      <dgm:prSet custT="1"/>
      <dgm:spPr/>
      <dgm:t>
        <a:bodyPr/>
        <a:lstStyle/>
        <a:p>
          <a:pPr algn="just">
            <a:lnSpc>
              <a:spcPct val="100000"/>
            </a:lnSpc>
          </a:pPr>
          <a:r>
            <a:rPr lang="en-US" sz="1800" dirty="0"/>
            <a:t>TCP ensures that the message or data is broken into smaller chunks, called IP packets. </a:t>
          </a:r>
        </a:p>
      </dgm:t>
    </dgm:pt>
    <dgm:pt modelId="{4257C4FA-C8A7-4ACE-946D-D3FBF24F6AF5}" type="parTrans" cxnId="{26C6A2C6-4378-4539-89F2-D08D7B94ACB0}">
      <dgm:prSet/>
      <dgm:spPr/>
      <dgm:t>
        <a:bodyPr/>
        <a:lstStyle/>
        <a:p>
          <a:endParaRPr lang="en-US"/>
        </a:p>
      </dgm:t>
    </dgm:pt>
    <dgm:pt modelId="{718260D3-EF23-4239-A933-D1A1B8DFD962}" type="sibTrans" cxnId="{26C6A2C6-4378-4539-89F2-D08D7B94ACB0}">
      <dgm:prSet/>
      <dgm:spPr/>
      <dgm:t>
        <a:bodyPr/>
        <a:lstStyle/>
        <a:p>
          <a:endParaRPr lang="en-US"/>
        </a:p>
      </dgm:t>
    </dgm:pt>
    <dgm:pt modelId="{52914673-0444-4748-8089-86FD2675FFFF}">
      <dgm:prSet custT="1"/>
      <dgm:spPr/>
      <dgm:t>
        <a:bodyPr/>
        <a:lstStyle/>
        <a:p>
          <a:pPr algn="just">
            <a:lnSpc>
              <a:spcPct val="100000"/>
            </a:lnSpc>
          </a:pPr>
          <a:r>
            <a:rPr lang="en-US" sz="1800" dirty="0"/>
            <a:t>Each of these packets are routed (transmitted) through the Internet, along a path from one router to the next, until it reaches the specified destination. </a:t>
          </a:r>
        </a:p>
      </dgm:t>
    </dgm:pt>
    <dgm:pt modelId="{79F03B93-7164-4364-B4BA-AD300AEA19F7}" type="parTrans" cxnId="{2714838E-508D-46B7-94A6-7B2520B1D90C}">
      <dgm:prSet/>
      <dgm:spPr/>
      <dgm:t>
        <a:bodyPr/>
        <a:lstStyle/>
        <a:p>
          <a:endParaRPr lang="en-US"/>
        </a:p>
      </dgm:t>
    </dgm:pt>
    <dgm:pt modelId="{E35BCAF6-4DDA-43C4-A0C2-2345697BC288}" type="sibTrans" cxnId="{2714838E-508D-46B7-94A6-7B2520B1D90C}">
      <dgm:prSet/>
      <dgm:spPr/>
      <dgm:t>
        <a:bodyPr/>
        <a:lstStyle/>
        <a:p>
          <a:endParaRPr lang="en-US"/>
        </a:p>
      </dgm:t>
    </dgm:pt>
    <dgm:pt modelId="{CA05650A-1D32-40C7-8EA7-0E883DAEC69A}">
      <dgm:prSet/>
      <dgm:spPr/>
      <dgm:t>
        <a:bodyPr/>
        <a:lstStyle/>
        <a:p>
          <a:pPr>
            <a:lnSpc>
              <a:spcPct val="100000"/>
            </a:lnSpc>
          </a:pPr>
          <a:r>
            <a:rPr lang="en-US"/>
            <a:t>TCP guarantees the delivery of packets on the designated IP address. It is also responsible for ordering the packets so that they are delivered in sequence.</a:t>
          </a:r>
        </a:p>
      </dgm:t>
    </dgm:pt>
    <dgm:pt modelId="{23A01877-BC18-4355-9F68-D0EF4496FD45}" type="parTrans" cxnId="{7D46DE2A-E0DE-44B5-9C20-5D6E2FCFA1EA}">
      <dgm:prSet/>
      <dgm:spPr/>
      <dgm:t>
        <a:bodyPr/>
        <a:lstStyle/>
        <a:p>
          <a:endParaRPr lang="en-US"/>
        </a:p>
      </dgm:t>
    </dgm:pt>
    <dgm:pt modelId="{BAAD990B-2055-4A42-86F3-AF5825B6A972}" type="sibTrans" cxnId="{7D46DE2A-E0DE-44B5-9C20-5D6E2FCFA1EA}">
      <dgm:prSet/>
      <dgm:spPr/>
      <dgm:t>
        <a:bodyPr/>
        <a:lstStyle/>
        <a:p>
          <a:endParaRPr lang="en-US"/>
        </a:p>
      </dgm:t>
    </dgm:pt>
    <dgm:pt modelId="{8E5A6D8A-DA72-420D-A30A-EAFBBE195177}" type="pres">
      <dgm:prSet presAssocID="{7D17ED4B-DE5A-41BD-92C5-D67D235ADCD2}" presName="root" presStyleCnt="0">
        <dgm:presLayoutVars>
          <dgm:dir/>
          <dgm:resizeHandles val="exact"/>
        </dgm:presLayoutVars>
      </dgm:prSet>
      <dgm:spPr/>
    </dgm:pt>
    <dgm:pt modelId="{777A935B-D83D-4676-847C-4EDFB8351FA0}" type="pres">
      <dgm:prSet presAssocID="{10BB6C91-97AF-4A63-9C11-D7BF82A5EE8F}" presName="compNode" presStyleCnt="0"/>
      <dgm:spPr/>
    </dgm:pt>
    <dgm:pt modelId="{4BD3F385-3BCB-422B-9B5C-88D7D04ABC59}" type="pres">
      <dgm:prSet presAssocID="{10BB6C91-97AF-4A63-9C11-D7BF82A5EE8F}" presName="bgRect" presStyleLbl="bgShp" presStyleIdx="0" presStyleCnt="4"/>
      <dgm:spPr/>
    </dgm:pt>
    <dgm:pt modelId="{0D01F924-B982-4028-92C6-4B6FED38927E}" type="pres">
      <dgm:prSet presAssocID="{10BB6C91-97AF-4A63-9C11-D7BF82A5EE8F}"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rogrammer"/>
        </a:ext>
      </dgm:extLst>
    </dgm:pt>
    <dgm:pt modelId="{55C35091-1BA4-4ED6-85EB-3FCDE25DF7FF}" type="pres">
      <dgm:prSet presAssocID="{10BB6C91-97AF-4A63-9C11-D7BF82A5EE8F}" presName="spaceRect" presStyleCnt="0"/>
      <dgm:spPr/>
    </dgm:pt>
    <dgm:pt modelId="{0C44978E-4D83-4E53-BFC4-825FA0B98E63}" type="pres">
      <dgm:prSet presAssocID="{10BB6C91-97AF-4A63-9C11-D7BF82A5EE8F}" presName="parTx" presStyleLbl="revTx" presStyleIdx="0" presStyleCnt="4">
        <dgm:presLayoutVars>
          <dgm:chMax val="0"/>
          <dgm:chPref val="0"/>
        </dgm:presLayoutVars>
      </dgm:prSet>
      <dgm:spPr/>
    </dgm:pt>
    <dgm:pt modelId="{E246DEE9-7FED-4BA9-84F4-4E55918A5AAD}" type="pres">
      <dgm:prSet presAssocID="{17F79EDE-96C7-49B1-99C2-A05875F02D90}" presName="sibTrans" presStyleCnt="0"/>
      <dgm:spPr/>
    </dgm:pt>
    <dgm:pt modelId="{0A056F3F-1A4E-4A20-BB0B-7313043EE2BD}" type="pres">
      <dgm:prSet presAssocID="{3FB31B6B-6AA4-4906-93B7-AB5EAEA358F6}" presName="compNode" presStyleCnt="0"/>
      <dgm:spPr/>
    </dgm:pt>
    <dgm:pt modelId="{AFCFB022-04F7-49D3-A83F-55D493D0DD41}" type="pres">
      <dgm:prSet presAssocID="{3FB31B6B-6AA4-4906-93B7-AB5EAEA358F6}" presName="bgRect" presStyleLbl="bgShp" presStyleIdx="1" presStyleCnt="4"/>
      <dgm:spPr/>
    </dgm:pt>
    <dgm:pt modelId="{82246B60-E82A-4A6B-BA10-8AFAFB8EAD79}" type="pres">
      <dgm:prSet presAssocID="{3FB31B6B-6AA4-4906-93B7-AB5EAEA358F6}"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rocessor"/>
        </a:ext>
      </dgm:extLst>
    </dgm:pt>
    <dgm:pt modelId="{03F6D958-9676-4CE5-8817-C74238C32D8B}" type="pres">
      <dgm:prSet presAssocID="{3FB31B6B-6AA4-4906-93B7-AB5EAEA358F6}" presName="spaceRect" presStyleCnt="0"/>
      <dgm:spPr/>
    </dgm:pt>
    <dgm:pt modelId="{73D66E88-2BD9-4DF8-BE96-3ECBFB8AB287}" type="pres">
      <dgm:prSet presAssocID="{3FB31B6B-6AA4-4906-93B7-AB5EAEA358F6}" presName="parTx" presStyleLbl="revTx" presStyleIdx="1" presStyleCnt="4">
        <dgm:presLayoutVars>
          <dgm:chMax val="0"/>
          <dgm:chPref val="0"/>
        </dgm:presLayoutVars>
      </dgm:prSet>
      <dgm:spPr/>
    </dgm:pt>
    <dgm:pt modelId="{C2EE9EAE-68C2-4A59-ADD0-A9025182BD9B}" type="pres">
      <dgm:prSet presAssocID="{718260D3-EF23-4239-A933-D1A1B8DFD962}" presName="sibTrans" presStyleCnt="0"/>
      <dgm:spPr/>
    </dgm:pt>
    <dgm:pt modelId="{9F749976-12DC-4B88-9172-C6E328A4D127}" type="pres">
      <dgm:prSet presAssocID="{52914673-0444-4748-8089-86FD2675FFFF}" presName="compNode" presStyleCnt="0"/>
      <dgm:spPr/>
    </dgm:pt>
    <dgm:pt modelId="{859A5618-9C2C-49AF-920B-91D6DB5C1D6B}" type="pres">
      <dgm:prSet presAssocID="{52914673-0444-4748-8089-86FD2675FFFF}" presName="bgRect" presStyleLbl="bgShp" presStyleIdx="2" presStyleCnt="4"/>
      <dgm:spPr/>
    </dgm:pt>
    <dgm:pt modelId="{1D1D9462-EB71-4581-A52E-C66D10CE55C7}" type="pres">
      <dgm:prSet presAssocID="{52914673-0444-4748-8089-86FD2675FFFF}"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Wireless"/>
        </a:ext>
      </dgm:extLst>
    </dgm:pt>
    <dgm:pt modelId="{3A29341D-2BE9-4BE6-AEA0-0E3B0DCA1B05}" type="pres">
      <dgm:prSet presAssocID="{52914673-0444-4748-8089-86FD2675FFFF}" presName="spaceRect" presStyleCnt="0"/>
      <dgm:spPr/>
    </dgm:pt>
    <dgm:pt modelId="{6BBF1A86-C4CE-43F2-A3E1-81ECCAB374C4}" type="pres">
      <dgm:prSet presAssocID="{52914673-0444-4748-8089-86FD2675FFFF}" presName="parTx" presStyleLbl="revTx" presStyleIdx="2" presStyleCnt="4">
        <dgm:presLayoutVars>
          <dgm:chMax val="0"/>
          <dgm:chPref val="0"/>
        </dgm:presLayoutVars>
      </dgm:prSet>
      <dgm:spPr/>
    </dgm:pt>
    <dgm:pt modelId="{56EE5D33-FDF5-4875-B249-76C66AE8A7EC}" type="pres">
      <dgm:prSet presAssocID="{E35BCAF6-4DDA-43C4-A0C2-2345697BC288}" presName="sibTrans" presStyleCnt="0"/>
      <dgm:spPr/>
    </dgm:pt>
    <dgm:pt modelId="{D73D2110-765C-4DF0-B628-0FB8CA3B6805}" type="pres">
      <dgm:prSet presAssocID="{CA05650A-1D32-40C7-8EA7-0E883DAEC69A}" presName="compNode" presStyleCnt="0"/>
      <dgm:spPr/>
    </dgm:pt>
    <dgm:pt modelId="{92D6F4D2-D00E-4079-BF97-CA72E4BDA879}" type="pres">
      <dgm:prSet presAssocID="{CA05650A-1D32-40C7-8EA7-0E883DAEC69A}" presName="bgRect" presStyleLbl="bgShp" presStyleIdx="3" presStyleCnt="4"/>
      <dgm:spPr/>
    </dgm:pt>
    <dgm:pt modelId="{A1441544-C948-4015-8B19-7A6BA5F300B1}" type="pres">
      <dgm:prSet presAssocID="{CA05650A-1D32-40C7-8EA7-0E883DAEC69A}"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Wireless router"/>
        </a:ext>
      </dgm:extLst>
    </dgm:pt>
    <dgm:pt modelId="{5B056347-45E6-4EB0-89AC-FF5742B0AC50}" type="pres">
      <dgm:prSet presAssocID="{CA05650A-1D32-40C7-8EA7-0E883DAEC69A}" presName="spaceRect" presStyleCnt="0"/>
      <dgm:spPr/>
    </dgm:pt>
    <dgm:pt modelId="{48C42A62-8336-4664-8D24-A1E477E0F4CA}" type="pres">
      <dgm:prSet presAssocID="{CA05650A-1D32-40C7-8EA7-0E883DAEC69A}" presName="parTx" presStyleLbl="revTx" presStyleIdx="3" presStyleCnt="4">
        <dgm:presLayoutVars>
          <dgm:chMax val="0"/>
          <dgm:chPref val="0"/>
        </dgm:presLayoutVars>
      </dgm:prSet>
      <dgm:spPr/>
    </dgm:pt>
  </dgm:ptLst>
  <dgm:cxnLst>
    <dgm:cxn modelId="{CB68FF08-42A6-495A-993B-CE8FD0D11017}" type="presOf" srcId="{10BB6C91-97AF-4A63-9C11-D7BF82A5EE8F}" destId="{0C44978E-4D83-4E53-BFC4-825FA0B98E63}" srcOrd="0" destOrd="0" presId="urn:microsoft.com/office/officeart/2018/2/layout/IconVerticalSolidList"/>
    <dgm:cxn modelId="{9E07A114-23A6-4030-8D04-1DE52BA79EB4}" type="presOf" srcId="{52914673-0444-4748-8089-86FD2675FFFF}" destId="{6BBF1A86-C4CE-43F2-A3E1-81ECCAB374C4}" srcOrd="0" destOrd="0" presId="urn:microsoft.com/office/officeart/2018/2/layout/IconVerticalSolidList"/>
    <dgm:cxn modelId="{D76BEF23-9B45-4831-B625-E97F7373257F}" type="presOf" srcId="{7D17ED4B-DE5A-41BD-92C5-D67D235ADCD2}" destId="{8E5A6D8A-DA72-420D-A30A-EAFBBE195177}" srcOrd="0" destOrd="0" presId="urn:microsoft.com/office/officeart/2018/2/layout/IconVerticalSolidList"/>
    <dgm:cxn modelId="{7D46DE2A-E0DE-44B5-9C20-5D6E2FCFA1EA}" srcId="{7D17ED4B-DE5A-41BD-92C5-D67D235ADCD2}" destId="{CA05650A-1D32-40C7-8EA7-0E883DAEC69A}" srcOrd="3" destOrd="0" parTransId="{23A01877-BC18-4355-9F68-D0EF4496FD45}" sibTransId="{BAAD990B-2055-4A42-86F3-AF5825B6A972}"/>
    <dgm:cxn modelId="{0D4A2932-23CB-4721-82DD-EFD8E8DAFD2D}" type="presOf" srcId="{3FB31B6B-6AA4-4906-93B7-AB5EAEA358F6}" destId="{73D66E88-2BD9-4DF8-BE96-3ECBFB8AB287}" srcOrd="0" destOrd="0" presId="urn:microsoft.com/office/officeart/2018/2/layout/IconVerticalSolidList"/>
    <dgm:cxn modelId="{608E5777-D3DF-4DE8-929D-33F7EE38ECD2}" type="presOf" srcId="{CA05650A-1D32-40C7-8EA7-0E883DAEC69A}" destId="{48C42A62-8336-4664-8D24-A1E477E0F4CA}" srcOrd="0" destOrd="0" presId="urn:microsoft.com/office/officeart/2018/2/layout/IconVerticalSolidList"/>
    <dgm:cxn modelId="{2714838E-508D-46B7-94A6-7B2520B1D90C}" srcId="{7D17ED4B-DE5A-41BD-92C5-D67D235ADCD2}" destId="{52914673-0444-4748-8089-86FD2675FFFF}" srcOrd="2" destOrd="0" parTransId="{79F03B93-7164-4364-B4BA-AD300AEA19F7}" sibTransId="{E35BCAF6-4DDA-43C4-A0C2-2345697BC288}"/>
    <dgm:cxn modelId="{303BA7BB-6918-4586-9D86-896C7BCF882B}" srcId="{7D17ED4B-DE5A-41BD-92C5-D67D235ADCD2}" destId="{10BB6C91-97AF-4A63-9C11-D7BF82A5EE8F}" srcOrd="0" destOrd="0" parTransId="{3538E423-DDF6-4DD5-B7FE-A9B498C8964A}" sibTransId="{17F79EDE-96C7-49B1-99C2-A05875F02D90}"/>
    <dgm:cxn modelId="{26C6A2C6-4378-4539-89F2-D08D7B94ACB0}" srcId="{7D17ED4B-DE5A-41BD-92C5-D67D235ADCD2}" destId="{3FB31B6B-6AA4-4906-93B7-AB5EAEA358F6}" srcOrd="1" destOrd="0" parTransId="{4257C4FA-C8A7-4ACE-946D-D3FBF24F6AF5}" sibTransId="{718260D3-EF23-4239-A933-D1A1B8DFD962}"/>
    <dgm:cxn modelId="{2ABD4ABB-60D6-4EEA-9D11-648F24386475}" type="presParOf" srcId="{8E5A6D8A-DA72-420D-A30A-EAFBBE195177}" destId="{777A935B-D83D-4676-847C-4EDFB8351FA0}" srcOrd="0" destOrd="0" presId="urn:microsoft.com/office/officeart/2018/2/layout/IconVerticalSolidList"/>
    <dgm:cxn modelId="{B6B1F42A-B48C-4538-B76E-D00FA7DF867C}" type="presParOf" srcId="{777A935B-D83D-4676-847C-4EDFB8351FA0}" destId="{4BD3F385-3BCB-422B-9B5C-88D7D04ABC59}" srcOrd="0" destOrd="0" presId="urn:microsoft.com/office/officeart/2018/2/layout/IconVerticalSolidList"/>
    <dgm:cxn modelId="{9699B88A-3C4A-4202-BE37-E961B108E8BF}" type="presParOf" srcId="{777A935B-D83D-4676-847C-4EDFB8351FA0}" destId="{0D01F924-B982-4028-92C6-4B6FED38927E}" srcOrd="1" destOrd="0" presId="urn:microsoft.com/office/officeart/2018/2/layout/IconVerticalSolidList"/>
    <dgm:cxn modelId="{681F2936-313D-43CB-A3DF-280AE15F6F07}" type="presParOf" srcId="{777A935B-D83D-4676-847C-4EDFB8351FA0}" destId="{55C35091-1BA4-4ED6-85EB-3FCDE25DF7FF}" srcOrd="2" destOrd="0" presId="urn:microsoft.com/office/officeart/2018/2/layout/IconVerticalSolidList"/>
    <dgm:cxn modelId="{A800584C-6B15-4E81-B68D-9534FB824134}" type="presParOf" srcId="{777A935B-D83D-4676-847C-4EDFB8351FA0}" destId="{0C44978E-4D83-4E53-BFC4-825FA0B98E63}" srcOrd="3" destOrd="0" presId="urn:microsoft.com/office/officeart/2018/2/layout/IconVerticalSolidList"/>
    <dgm:cxn modelId="{627D5455-094C-4B51-AF6A-520164AE2BB8}" type="presParOf" srcId="{8E5A6D8A-DA72-420D-A30A-EAFBBE195177}" destId="{E246DEE9-7FED-4BA9-84F4-4E55918A5AAD}" srcOrd="1" destOrd="0" presId="urn:microsoft.com/office/officeart/2018/2/layout/IconVerticalSolidList"/>
    <dgm:cxn modelId="{0BAAEBB7-E39C-4BDB-A3E5-31C1BCF8349C}" type="presParOf" srcId="{8E5A6D8A-DA72-420D-A30A-EAFBBE195177}" destId="{0A056F3F-1A4E-4A20-BB0B-7313043EE2BD}" srcOrd="2" destOrd="0" presId="urn:microsoft.com/office/officeart/2018/2/layout/IconVerticalSolidList"/>
    <dgm:cxn modelId="{36C1A89F-ECD7-40A4-B9AA-9FE69514E7FD}" type="presParOf" srcId="{0A056F3F-1A4E-4A20-BB0B-7313043EE2BD}" destId="{AFCFB022-04F7-49D3-A83F-55D493D0DD41}" srcOrd="0" destOrd="0" presId="urn:microsoft.com/office/officeart/2018/2/layout/IconVerticalSolidList"/>
    <dgm:cxn modelId="{899D6E26-DE79-4C53-9994-3CE748240538}" type="presParOf" srcId="{0A056F3F-1A4E-4A20-BB0B-7313043EE2BD}" destId="{82246B60-E82A-4A6B-BA10-8AFAFB8EAD79}" srcOrd="1" destOrd="0" presId="urn:microsoft.com/office/officeart/2018/2/layout/IconVerticalSolidList"/>
    <dgm:cxn modelId="{505A2580-21E1-4A44-AF87-1863DD07FB3A}" type="presParOf" srcId="{0A056F3F-1A4E-4A20-BB0B-7313043EE2BD}" destId="{03F6D958-9676-4CE5-8817-C74238C32D8B}" srcOrd="2" destOrd="0" presId="urn:microsoft.com/office/officeart/2018/2/layout/IconVerticalSolidList"/>
    <dgm:cxn modelId="{0FD60461-9BDB-40FF-B27E-92608F2117D4}" type="presParOf" srcId="{0A056F3F-1A4E-4A20-BB0B-7313043EE2BD}" destId="{73D66E88-2BD9-4DF8-BE96-3ECBFB8AB287}" srcOrd="3" destOrd="0" presId="urn:microsoft.com/office/officeart/2018/2/layout/IconVerticalSolidList"/>
    <dgm:cxn modelId="{E399460C-812D-4942-8E9C-895C2FBC3CAA}" type="presParOf" srcId="{8E5A6D8A-DA72-420D-A30A-EAFBBE195177}" destId="{C2EE9EAE-68C2-4A59-ADD0-A9025182BD9B}" srcOrd="3" destOrd="0" presId="urn:microsoft.com/office/officeart/2018/2/layout/IconVerticalSolidList"/>
    <dgm:cxn modelId="{C748A1D5-6334-4982-B0C0-BAA9F1892DAA}" type="presParOf" srcId="{8E5A6D8A-DA72-420D-A30A-EAFBBE195177}" destId="{9F749976-12DC-4B88-9172-C6E328A4D127}" srcOrd="4" destOrd="0" presId="urn:microsoft.com/office/officeart/2018/2/layout/IconVerticalSolidList"/>
    <dgm:cxn modelId="{208FE5A3-AC10-41DD-B82F-E2E188B29ADD}" type="presParOf" srcId="{9F749976-12DC-4B88-9172-C6E328A4D127}" destId="{859A5618-9C2C-49AF-920B-91D6DB5C1D6B}" srcOrd="0" destOrd="0" presId="urn:microsoft.com/office/officeart/2018/2/layout/IconVerticalSolidList"/>
    <dgm:cxn modelId="{BDE0C2D8-7EBA-4598-AC6D-717A59BF555C}" type="presParOf" srcId="{9F749976-12DC-4B88-9172-C6E328A4D127}" destId="{1D1D9462-EB71-4581-A52E-C66D10CE55C7}" srcOrd="1" destOrd="0" presId="urn:microsoft.com/office/officeart/2018/2/layout/IconVerticalSolidList"/>
    <dgm:cxn modelId="{F89DF289-02A2-415F-A528-9A1F397D2E60}" type="presParOf" srcId="{9F749976-12DC-4B88-9172-C6E328A4D127}" destId="{3A29341D-2BE9-4BE6-AEA0-0E3B0DCA1B05}" srcOrd="2" destOrd="0" presId="urn:microsoft.com/office/officeart/2018/2/layout/IconVerticalSolidList"/>
    <dgm:cxn modelId="{840470EB-1423-4B08-9A69-DA2B3BBA537B}" type="presParOf" srcId="{9F749976-12DC-4B88-9172-C6E328A4D127}" destId="{6BBF1A86-C4CE-43F2-A3E1-81ECCAB374C4}" srcOrd="3" destOrd="0" presId="urn:microsoft.com/office/officeart/2018/2/layout/IconVerticalSolidList"/>
    <dgm:cxn modelId="{2A8AF9B3-0908-4B23-B40F-AECDE2EA7D39}" type="presParOf" srcId="{8E5A6D8A-DA72-420D-A30A-EAFBBE195177}" destId="{56EE5D33-FDF5-4875-B249-76C66AE8A7EC}" srcOrd="5" destOrd="0" presId="urn:microsoft.com/office/officeart/2018/2/layout/IconVerticalSolidList"/>
    <dgm:cxn modelId="{B0C27E9B-D98D-4DFE-97F9-5F4FC7E74750}" type="presParOf" srcId="{8E5A6D8A-DA72-420D-A30A-EAFBBE195177}" destId="{D73D2110-765C-4DF0-B628-0FB8CA3B6805}" srcOrd="6" destOrd="0" presId="urn:microsoft.com/office/officeart/2018/2/layout/IconVerticalSolidList"/>
    <dgm:cxn modelId="{31A4F34B-DA6D-46CF-9A4D-FFCE8A1AC502}" type="presParOf" srcId="{D73D2110-765C-4DF0-B628-0FB8CA3B6805}" destId="{92D6F4D2-D00E-4079-BF97-CA72E4BDA879}" srcOrd="0" destOrd="0" presId="urn:microsoft.com/office/officeart/2018/2/layout/IconVerticalSolidList"/>
    <dgm:cxn modelId="{70088E23-6B24-46D1-8C41-D7A1EFBA2E79}" type="presParOf" srcId="{D73D2110-765C-4DF0-B628-0FB8CA3B6805}" destId="{A1441544-C948-4015-8B19-7A6BA5F300B1}" srcOrd="1" destOrd="0" presId="urn:microsoft.com/office/officeart/2018/2/layout/IconVerticalSolidList"/>
    <dgm:cxn modelId="{835BE4E4-0734-49B4-A060-1A04ED3F9079}" type="presParOf" srcId="{D73D2110-765C-4DF0-B628-0FB8CA3B6805}" destId="{5B056347-45E6-4EB0-89AC-FF5742B0AC50}" srcOrd="2" destOrd="0" presId="urn:microsoft.com/office/officeart/2018/2/layout/IconVerticalSolidList"/>
    <dgm:cxn modelId="{2619FACD-5FFF-45A6-8F1A-77F30D43871F}" type="presParOf" srcId="{D73D2110-765C-4DF0-B628-0FB8CA3B6805}" destId="{48C42A62-8336-4664-8D24-A1E477E0F4CA}"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E398DB80-7F49-48C4-B21C-7DA77C724735}" type="doc">
      <dgm:prSet loTypeId="urn:microsoft.com/office/officeart/2016/7/layout/LinearBlockProcessNumbered" loCatId="process" qsTypeId="urn:microsoft.com/office/officeart/2005/8/quickstyle/simple1" qsCatId="simple" csTypeId="urn:microsoft.com/office/officeart/2005/8/colors/colorful1" csCatId="colorful" phldr="1"/>
      <dgm:spPr/>
      <dgm:t>
        <a:bodyPr/>
        <a:lstStyle/>
        <a:p>
          <a:endParaRPr lang="en-US"/>
        </a:p>
      </dgm:t>
    </dgm:pt>
    <dgm:pt modelId="{7C07AB55-5508-48B6-BA58-00516990E625}">
      <dgm:prSet custT="1"/>
      <dgm:spPr/>
      <dgm:t>
        <a:bodyPr/>
        <a:lstStyle/>
        <a:p>
          <a:pPr algn="just"/>
          <a:r>
            <a:rPr lang="en-US" sz="2000" dirty="0"/>
            <a:t>how computers identify one another on a network. </a:t>
          </a:r>
        </a:p>
      </dgm:t>
    </dgm:pt>
    <dgm:pt modelId="{407A6A3C-6F08-4C59-871D-FAB8844D9126}" type="parTrans" cxnId="{05C1387E-F9DC-4BB6-81EC-D71D8B238179}">
      <dgm:prSet/>
      <dgm:spPr/>
      <dgm:t>
        <a:bodyPr/>
        <a:lstStyle/>
        <a:p>
          <a:endParaRPr lang="en-US"/>
        </a:p>
      </dgm:t>
    </dgm:pt>
    <dgm:pt modelId="{7675624F-DEC6-4CF3-983F-AB2705761E03}" type="sibTrans" cxnId="{05C1387E-F9DC-4BB6-81EC-D71D8B238179}">
      <dgm:prSet phldrT="01" phldr="0"/>
      <dgm:spPr/>
      <dgm:t>
        <a:bodyPr/>
        <a:lstStyle/>
        <a:p>
          <a:r>
            <a:rPr lang="en-US"/>
            <a:t>01</a:t>
          </a:r>
        </a:p>
      </dgm:t>
    </dgm:pt>
    <dgm:pt modelId="{F8AAE8D3-5CEE-4E19-843D-0CB28953F527}">
      <dgm:prSet custT="1"/>
      <dgm:spPr/>
      <dgm:t>
        <a:bodyPr/>
        <a:lstStyle/>
        <a:p>
          <a:pPr algn="just"/>
          <a:r>
            <a:rPr lang="en-US" sz="2000" dirty="0"/>
            <a:t>• the form to which the data should be converted for transit. </a:t>
          </a:r>
        </a:p>
      </dgm:t>
    </dgm:pt>
    <dgm:pt modelId="{2B775D5C-2F61-4C1C-BA0A-160CC222F01C}" type="parTrans" cxnId="{05197382-88B6-4100-9EDD-7FB9C04F95F5}">
      <dgm:prSet/>
      <dgm:spPr/>
      <dgm:t>
        <a:bodyPr/>
        <a:lstStyle/>
        <a:p>
          <a:endParaRPr lang="en-US"/>
        </a:p>
      </dgm:t>
    </dgm:pt>
    <dgm:pt modelId="{17EFC27E-50C3-4912-B443-562EE5235582}" type="sibTrans" cxnId="{05197382-88B6-4100-9EDD-7FB9C04F95F5}">
      <dgm:prSet phldrT="02" phldr="0"/>
      <dgm:spPr/>
      <dgm:t>
        <a:bodyPr/>
        <a:lstStyle/>
        <a:p>
          <a:r>
            <a:rPr lang="en-US"/>
            <a:t>02</a:t>
          </a:r>
        </a:p>
      </dgm:t>
    </dgm:pt>
    <dgm:pt modelId="{7CFDB87E-33C8-4838-8DBA-BE9E4669260E}">
      <dgm:prSet custT="1"/>
      <dgm:spPr/>
      <dgm:t>
        <a:bodyPr/>
        <a:lstStyle/>
        <a:p>
          <a:pPr algn="just"/>
          <a:r>
            <a:rPr lang="en-US" sz="1600" dirty="0"/>
            <a:t>• how to decide whether the data received is for that node or to be forwarded to another node. </a:t>
          </a:r>
        </a:p>
      </dgm:t>
    </dgm:pt>
    <dgm:pt modelId="{D141A951-8CAE-4B51-9B6D-07DE74733F40}" type="parTrans" cxnId="{9339A897-D73D-479A-85D8-FA1AF22001EF}">
      <dgm:prSet/>
      <dgm:spPr/>
      <dgm:t>
        <a:bodyPr/>
        <a:lstStyle/>
        <a:p>
          <a:endParaRPr lang="en-US"/>
        </a:p>
      </dgm:t>
    </dgm:pt>
    <dgm:pt modelId="{4AED3F75-3466-4693-9A13-76AB35FAC5C0}" type="sibTrans" cxnId="{9339A897-D73D-479A-85D8-FA1AF22001EF}">
      <dgm:prSet phldrT="03" phldr="0"/>
      <dgm:spPr/>
      <dgm:t>
        <a:bodyPr/>
        <a:lstStyle/>
        <a:p>
          <a:r>
            <a:rPr lang="en-US"/>
            <a:t>03</a:t>
          </a:r>
        </a:p>
      </dgm:t>
    </dgm:pt>
    <dgm:pt modelId="{0856A825-DA22-4650-BA0C-B49801308C93}">
      <dgm:prSet custT="1"/>
      <dgm:spPr/>
      <dgm:t>
        <a:bodyPr/>
        <a:lstStyle/>
        <a:p>
          <a:pPr algn="just"/>
          <a:r>
            <a:rPr lang="en-US" sz="1600" dirty="0"/>
            <a:t>• ensuring that all the data have reached the destination without any loss. </a:t>
          </a:r>
        </a:p>
      </dgm:t>
    </dgm:pt>
    <dgm:pt modelId="{DF5BBCA9-5C8D-4C31-86E6-6E6ACD32D3BD}" type="parTrans" cxnId="{E39EF37E-37CC-4314-BE9D-27E251055C90}">
      <dgm:prSet/>
      <dgm:spPr/>
      <dgm:t>
        <a:bodyPr/>
        <a:lstStyle/>
        <a:p>
          <a:endParaRPr lang="en-US"/>
        </a:p>
      </dgm:t>
    </dgm:pt>
    <dgm:pt modelId="{2EBBC4DB-530A-49C6-A042-57F3B1E72F1C}" type="sibTrans" cxnId="{E39EF37E-37CC-4314-BE9D-27E251055C90}">
      <dgm:prSet phldrT="04" phldr="0"/>
      <dgm:spPr/>
      <dgm:t>
        <a:bodyPr/>
        <a:lstStyle/>
        <a:p>
          <a:r>
            <a:rPr lang="en-US"/>
            <a:t>04</a:t>
          </a:r>
        </a:p>
      </dgm:t>
    </dgm:pt>
    <dgm:pt modelId="{D7CA131D-1ECA-45A3-B898-58921C760AEE}">
      <dgm:prSet custT="1"/>
      <dgm:spPr/>
      <dgm:t>
        <a:bodyPr/>
        <a:lstStyle/>
        <a:p>
          <a:pPr algn="just"/>
          <a:r>
            <a:rPr lang="en-US" sz="1800" dirty="0"/>
            <a:t>• how to rearrange the packets and process them at the destination.</a:t>
          </a:r>
        </a:p>
      </dgm:t>
    </dgm:pt>
    <dgm:pt modelId="{0F23C712-F53C-4415-90F9-B0A2D73C2C38}" type="parTrans" cxnId="{86573DEE-4EA8-48DF-A9A9-AE7CB1E30055}">
      <dgm:prSet/>
      <dgm:spPr/>
      <dgm:t>
        <a:bodyPr/>
        <a:lstStyle/>
        <a:p>
          <a:endParaRPr lang="en-US"/>
        </a:p>
      </dgm:t>
    </dgm:pt>
    <dgm:pt modelId="{B5416F2B-02A5-4B54-A0D0-A08D1D70ED33}" type="sibTrans" cxnId="{86573DEE-4EA8-48DF-A9A9-AE7CB1E30055}">
      <dgm:prSet phldrT="05" phldr="0"/>
      <dgm:spPr/>
      <dgm:t>
        <a:bodyPr/>
        <a:lstStyle/>
        <a:p>
          <a:r>
            <a:rPr lang="en-US"/>
            <a:t>05</a:t>
          </a:r>
        </a:p>
      </dgm:t>
    </dgm:pt>
    <dgm:pt modelId="{469B087A-2DF4-4B9E-977E-6335693FF32C}" type="pres">
      <dgm:prSet presAssocID="{E398DB80-7F49-48C4-B21C-7DA77C724735}" presName="Name0" presStyleCnt="0">
        <dgm:presLayoutVars>
          <dgm:animLvl val="lvl"/>
          <dgm:resizeHandles val="exact"/>
        </dgm:presLayoutVars>
      </dgm:prSet>
      <dgm:spPr/>
    </dgm:pt>
    <dgm:pt modelId="{EFEC89C0-B86B-4226-8D69-38B1DD652192}" type="pres">
      <dgm:prSet presAssocID="{7C07AB55-5508-48B6-BA58-00516990E625}" presName="compositeNode" presStyleCnt="0">
        <dgm:presLayoutVars>
          <dgm:bulletEnabled val="1"/>
        </dgm:presLayoutVars>
      </dgm:prSet>
      <dgm:spPr/>
    </dgm:pt>
    <dgm:pt modelId="{8C811EEC-6503-4576-9233-824D4734DAAE}" type="pres">
      <dgm:prSet presAssocID="{7C07AB55-5508-48B6-BA58-00516990E625}" presName="bgRect" presStyleLbl="alignNode1" presStyleIdx="0" presStyleCnt="5"/>
      <dgm:spPr/>
    </dgm:pt>
    <dgm:pt modelId="{E9C393F1-6BB3-41B5-AB8B-917DD345AC76}" type="pres">
      <dgm:prSet presAssocID="{7675624F-DEC6-4CF3-983F-AB2705761E03}" presName="sibTransNodeRect" presStyleLbl="alignNode1" presStyleIdx="0" presStyleCnt="5">
        <dgm:presLayoutVars>
          <dgm:chMax val="0"/>
          <dgm:bulletEnabled val="1"/>
        </dgm:presLayoutVars>
      </dgm:prSet>
      <dgm:spPr/>
    </dgm:pt>
    <dgm:pt modelId="{2A9FDED7-BFB9-4DE7-B91B-5488E30D2CDF}" type="pres">
      <dgm:prSet presAssocID="{7C07AB55-5508-48B6-BA58-00516990E625}" presName="nodeRect" presStyleLbl="alignNode1" presStyleIdx="0" presStyleCnt="5">
        <dgm:presLayoutVars>
          <dgm:bulletEnabled val="1"/>
        </dgm:presLayoutVars>
      </dgm:prSet>
      <dgm:spPr/>
    </dgm:pt>
    <dgm:pt modelId="{66398706-6D56-4141-BC84-D337BC20BBA7}" type="pres">
      <dgm:prSet presAssocID="{7675624F-DEC6-4CF3-983F-AB2705761E03}" presName="sibTrans" presStyleCnt="0"/>
      <dgm:spPr/>
    </dgm:pt>
    <dgm:pt modelId="{96BEFAC0-7693-453C-98B7-12E9FE1918D1}" type="pres">
      <dgm:prSet presAssocID="{F8AAE8D3-5CEE-4E19-843D-0CB28953F527}" presName="compositeNode" presStyleCnt="0">
        <dgm:presLayoutVars>
          <dgm:bulletEnabled val="1"/>
        </dgm:presLayoutVars>
      </dgm:prSet>
      <dgm:spPr/>
    </dgm:pt>
    <dgm:pt modelId="{412908D4-1194-40C9-9640-7ADAC1BFE6B2}" type="pres">
      <dgm:prSet presAssocID="{F8AAE8D3-5CEE-4E19-843D-0CB28953F527}" presName="bgRect" presStyleLbl="alignNode1" presStyleIdx="1" presStyleCnt="5"/>
      <dgm:spPr/>
    </dgm:pt>
    <dgm:pt modelId="{10322E7F-F9C3-4FE4-9D1C-5D25046A719B}" type="pres">
      <dgm:prSet presAssocID="{17EFC27E-50C3-4912-B443-562EE5235582}" presName="sibTransNodeRect" presStyleLbl="alignNode1" presStyleIdx="1" presStyleCnt="5">
        <dgm:presLayoutVars>
          <dgm:chMax val="0"/>
          <dgm:bulletEnabled val="1"/>
        </dgm:presLayoutVars>
      </dgm:prSet>
      <dgm:spPr/>
    </dgm:pt>
    <dgm:pt modelId="{684C5C9B-6F99-420F-80F8-4E04F1CD8163}" type="pres">
      <dgm:prSet presAssocID="{F8AAE8D3-5CEE-4E19-843D-0CB28953F527}" presName="nodeRect" presStyleLbl="alignNode1" presStyleIdx="1" presStyleCnt="5">
        <dgm:presLayoutVars>
          <dgm:bulletEnabled val="1"/>
        </dgm:presLayoutVars>
      </dgm:prSet>
      <dgm:spPr/>
    </dgm:pt>
    <dgm:pt modelId="{9172915A-AB1C-4BA1-8696-3EB33FD2EF9D}" type="pres">
      <dgm:prSet presAssocID="{17EFC27E-50C3-4912-B443-562EE5235582}" presName="sibTrans" presStyleCnt="0"/>
      <dgm:spPr/>
    </dgm:pt>
    <dgm:pt modelId="{118C1A01-13C1-41DB-B146-B8FD61E94D8D}" type="pres">
      <dgm:prSet presAssocID="{7CFDB87E-33C8-4838-8DBA-BE9E4669260E}" presName="compositeNode" presStyleCnt="0">
        <dgm:presLayoutVars>
          <dgm:bulletEnabled val="1"/>
        </dgm:presLayoutVars>
      </dgm:prSet>
      <dgm:spPr/>
    </dgm:pt>
    <dgm:pt modelId="{DDFCC072-4C49-4257-A0DF-756B77309307}" type="pres">
      <dgm:prSet presAssocID="{7CFDB87E-33C8-4838-8DBA-BE9E4669260E}" presName="bgRect" presStyleLbl="alignNode1" presStyleIdx="2" presStyleCnt="5"/>
      <dgm:spPr/>
    </dgm:pt>
    <dgm:pt modelId="{3D8F2A3E-5535-47AA-A95D-9B77A8742795}" type="pres">
      <dgm:prSet presAssocID="{4AED3F75-3466-4693-9A13-76AB35FAC5C0}" presName="sibTransNodeRect" presStyleLbl="alignNode1" presStyleIdx="2" presStyleCnt="5">
        <dgm:presLayoutVars>
          <dgm:chMax val="0"/>
          <dgm:bulletEnabled val="1"/>
        </dgm:presLayoutVars>
      </dgm:prSet>
      <dgm:spPr/>
    </dgm:pt>
    <dgm:pt modelId="{17064588-F404-4B7C-B415-4932D48912A8}" type="pres">
      <dgm:prSet presAssocID="{7CFDB87E-33C8-4838-8DBA-BE9E4669260E}" presName="nodeRect" presStyleLbl="alignNode1" presStyleIdx="2" presStyleCnt="5">
        <dgm:presLayoutVars>
          <dgm:bulletEnabled val="1"/>
        </dgm:presLayoutVars>
      </dgm:prSet>
      <dgm:spPr/>
    </dgm:pt>
    <dgm:pt modelId="{2C96ED4E-D94F-4584-84B0-023EEA1B74D3}" type="pres">
      <dgm:prSet presAssocID="{4AED3F75-3466-4693-9A13-76AB35FAC5C0}" presName="sibTrans" presStyleCnt="0"/>
      <dgm:spPr/>
    </dgm:pt>
    <dgm:pt modelId="{75CD0A59-C48D-4EA3-B2D1-93046C4749E7}" type="pres">
      <dgm:prSet presAssocID="{0856A825-DA22-4650-BA0C-B49801308C93}" presName="compositeNode" presStyleCnt="0">
        <dgm:presLayoutVars>
          <dgm:bulletEnabled val="1"/>
        </dgm:presLayoutVars>
      </dgm:prSet>
      <dgm:spPr/>
    </dgm:pt>
    <dgm:pt modelId="{29F6ECCD-D175-48EF-A486-1DC1F5E90562}" type="pres">
      <dgm:prSet presAssocID="{0856A825-DA22-4650-BA0C-B49801308C93}" presName="bgRect" presStyleLbl="alignNode1" presStyleIdx="3" presStyleCnt="5"/>
      <dgm:spPr/>
    </dgm:pt>
    <dgm:pt modelId="{5537C2F7-A160-47E3-B1FA-2F45E35A86F5}" type="pres">
      <dgm:prSet presAssocID="{2EBBC4DB-530A-49C6-A042-57F3B1E72F1C}" presName="sibTransNodeRect" presStyleLbl="alignNode1" presStyleIdx="3" presStyleCnt="5">
        <dgm:presLayoutVars>
          <dgm:chMax val="0"/>
          <dgm:bulletEnabled val="1"/>
        </dgm:presLayoutVars>
      </dgm:prSet>
      <dgm:spPr/>
    </dgm:pt>
    <dgm:pt modelId="{ED0DA07A-932B-4A69-B544-715FF946899C}" type="pres">
      <dgm:prSet presAssocID="{0856A825-DA22-4650-BA0C-B49801308C93}" presName="nodeRect" presStyleLbl="alignNode1" presStyleIdx="3" presStyleCnt="5">
        <dgm:presLayoutVars>
          <dgm:bulletEnabled val="1"/>
        </dgm:presLayoutVars>
      </dgm:prSet>
      <dgm:spPr/>
    </dgm:pt>
    <dgm:pt modelId="{8BB9FAC6-5D98-45CE-B56E-93A63AB8E390}" type="pres">
      <dgm:prSet presAssocID="{2EBBC4DB-530A-49C6-A042-57F3B1E72F1C}" presName="sibTrans" presStyleCnt="0"/>
      <dgm:spPr/>
    </dgm:pt>
    <dgm:pt modelId="{EB9F6DB9-FA60-4F5D-84FB-2DADD0A36F76}" type="pres">
      <dgm:prSet presAssocID="{D7CA131D-1ECA-45A3-B898-58921C760AEE}" presName="compositeNode" presStyleCnt="0">
        <dgm:presLayoutVars>
          <dgm:bulletEnabled val="1"/>
        </dgm:presLayoutVars>
      </dgm:prSet>
      <dgm:spPr/>
    </dgm:pt>
    <dgm:pt modelId="{0B0400CC-EE85-47C2-B8E3-C91D59B349A9}" type="pres">
      <dgm:prSet presAssocID="{D7CA131D-1ECA-45A3-B898-58921C760AEE}" presName="bgRect" presStyleLbl="alignNode1" presStyleIdx="4" presStyleCnt="5"/>
      <dgm:spPr/>
    </dgm:pt>
    <dgm:pt modelId="{A521E58E-C256-407C-928B-863D2570FBBD}" type="pres">
      <dgm:prSet presAssocID="{B5416F2B-02A5-4B54-A0D0-A08D1D70ED33}" presName="sibTransNodeRect" presStyleLbl="alignNode1" presStyleIdx="4" presStyleCnt="5">
        <dgm:presLayoutVars>
          <dgm:chMax val="0"/>
          <dgm:bulletEnabled val="1"/>
        </dgm:presLayoutVars>
      </dgm:prSet>
      <dgm:spPr/>
    </dgm:pt>
    <dgm:pt modelId="{56B2097F-241D-4DC1-9DB1-23FF3EAA4FB1}" type="pres">
      <dgm:prSet presAssocID="{D7CA131D-1ECA-45A3-B898-58921C760AEE}" presName="nodeRect" presStyleLbl="alignNode1" presStyleIdx="4" presStyleCnt="5">
        <dgm:presLayoutVars>
          <dgm:bulletEnabled val="1"/>
        </dgm:presLayoutVars>
      </dgm:prSet>
      <dgm:spPr/>
    </dgm:pt>
  </dgm:ptLst>
  <dgm:cxnLst>
    <dgm:cxn modelId="{4607EF1C-6803-4E88-A391-46D1BBE27910}" type="presOf" srcId="{D7CA131D-1ECA-45A3-B898-58921C760AEE}" destId="{56B2097F-241D-4DC1-9DB1-23FF3EAA4FB1}" srcOrd="1" destOrd="0" presId="urn:microsoft.com/office/officeart/2016/7/layout/LinearBlockProcessNumbered"/>
    <dgm:cxn modelId="{16EB5820-18C8-4CD5-8A67-EE392BEAA3CB}" type="presOf" srcId="{0856A825-DA22-4650-BA0C-B49801308C93}" destId="{29F6ECCD-D175-48EF-A486-1DC1F5E90562}" srcOrd="0" destOrd="0" presId="urn:microsoft.com/office/officeart/2016/7/layout/LinearBlockProcessNumbered"/>
    <dgm:cxn modelId="{23E8762A-CCDA-44E3-B27D-B15BDF8AB796}" type="presOf" srcId="{4AED3F75-3466-4693-9A13-76AB35FAC5C0}" destId="{3D8F2A3E-5535-47AA-A95D-9B77A8742795}" srcOrd="0" destOrd="0" presId="urn:microsoft.com/office/officeart/2016/7/layout/LinearBlockProcessNumbered"/>
    <dgm:cxn modelId="{1F49833D-C739-48D1-B920-3EA82B1CE88E}" type="presOf" srcId="{E398DB80-7F49-48C4-B21C-7DA77C724735}" destId="{469B087A-2DF4-4B9E-977E-6335693FF32C}" srcOrd="0" destOrd="0" presId="urn:microsoft.com/office/officeart/2016/7/layout/LinearBlockProcessNumbered"/>
    <dgm:cxn modelId="{5B31505C-7C21-4BB3-8B73-5B0EDD5FF05B}" type="presOf" srcId="{0856A825-DA22-4650-BA0C-B49801308C93}" destId="{ED0DA07A-932B-4A69-B544-715FF946899C}" srcOrd="1" destOrd="0" presId="urn:microsoft.com/office/officeart/2016/7/layout/LinearBlockProcessNumbered"/>
    <dgm:cxn modelId="{50487A6C-CD2F-4A87-90F9-21343D53A439}" type="presOf" srcId="{D7CA131D-1ECA-45A3-B898-58921C760AEE}" destId="{0B0400CC-EE85-47C2-B8E3-C91D59B349A9}" srcOrd="0" destOrd="0" presId="urn:microsoft.com/office/officeart/2016/7/layout/LinearBlockProcessNumbered"/>
    <dgm:cxn modelId="{A5A18378-B0A3-45CF-A7AA-7E5EB5E23041}" type="presOf" srcId="{7C07AB55-5508-48B6-BA58-00516990E625}" destId="{8C811EEC-6503-4576-9233-824D4734DAAE}" srcOrd="0" destOrd="0" presId="urn:microsoft.com/office/officeart/2016/7/layout/LinearBlockProcessNumbered"/>
    <dgm:cxn modelId="{7F88195A-3CC3-4EB1-84F8-4CC6801C9C37}" type="presOf" srcId="{B5416F2B-02A5-4B54-A0D0-A08D1D70ED33}" destId="{A521E58E-C256-407C-928B-863D2570FBBD}" srcOrd="0" destOrd="0" presId="urn:microsoft.com/office/officeart/2016/7/layout/LinearBlockProcessNumbered"/>
    <dgm:cxn modelId="{05C1387E-F9DC-4BB6-81EC-D71D8B238179}" srcId="{E398DB80-7F49-48C4-B21C-7DA77C724735}" destId="{7C07AB55-5508-48B6-BA58-00516990E625}" srcOrd="0" destOrd="0" parTransId="{407A6A3C-6F08-4C59-871D-FAB8844D9126}" sibTransId="{7675624F-DEC6-4CF3-983F-AB2705761E03}"/>
    <dgm:cxn modelId="{E39EF37E-37CC-4314-BE9D-27E251055C90}" srcId="{E398DB80-7F49-48C4-B21C-7DA77C724735}" destId="{0856A825-DA22-4650-BA0C-B49801308C93}" srcOrd="3" destOrd="0" parTransId="{DF5BBCA9-5C8D-4C31-86E6-6E6ACD32D3BD}" sibTransId="{2EBBC4DB-530A-49C6-A042-57F3B1E72F1C}"/>
    <dgm:cxn modelId="{05197382-88B6-4100-9EDD-7FB9C04F95F5}" srcId="{E398DB80-7F49-48C4-B21C-7DA77C724735}" destId="{F8AAE8D3-5CEE-4E19-843D-0CB28953F527}" srcOrd="1" destOrd="0" parTransId="{2B775D5C-2F61-4C1C-BA0A-160CC222F01C}" sibTransId="{17EFC27E-50C3-4912-B443-562EE5235582}"/>
    <dgm:cxn modelId="{9339A897-D73D-479A-85D8-FA1AF22001EF}" srcId="{E398DB80-7F49-48C4-B21C-7DA77C724735}" destId="{7CFDB87E-33C8-4838-8DBA-BE9E4669260E}" srcOrd="2" destOrd="0" parTransId="{D141A951-8CAE-4B51-9B6D-07DE74733F40}" sibTransId="{4AED3F75-3466-4693-9A13-76AB35FAC5C0}"/>
    <dgm:cxn modelId="{E837CDB4-63F3-47AC-89ED-598F95D9CEB9}" type="presOf" srcId="{2EBBC4DB-530A-49C6-A042-57F3B1E72F1C}" destId="{5537C2F7-A160-47E3-B1FA-2F45E35A86F5}" srcOrd="0" destOrd="0" presId="urn:microsoft.com/office/officeart/2016/7/layout/LinearBlockProcessNumbered"/>
    <dgm:cxn modelId="{E4C755B7-52A5-4220-AEA3-20BAE47A3BE4}" type="presOf" srcId="{7C07AB55-5508-48B6-BA58-00516990E625}" destId="{2A9FDED7-BFB9-4DE7-B91B-5488E30D2CDF}" srcOrd="1" destOrd="0" presId="urn:microsoft.com/office/officeart/2016/7/layout/LinearBlockProcessNumbered"/>
    <dgm:cxn modelId="{36B68BBE-57A3-4487-9E95-49A604D3B1E6}" type="presOf" srcId="{7675624F-DEC6-4CF3-983F-AB2705761E03}" destId="{E9C393F1-6BB3-41B5-AB8B-917DD345AC76}" srcOrd="0" destOrd="0" presId="urn:microsoft.com/office/officeart/2016/7/layout/LinearBlockProcessNumbered"/>
    <dgm:cxn modelId="{CE0BE8C0-4107-458A-A669-1853EFAA1964}" type="presOf" srcId="{7CFDB87E-33C8-4838-8DBA-BE9E4669260E}" destId="{DDFCC072-4C49-4257-A0DF-756B77309307}" srcOrd="0" destOrd="0" presId="urn:microsoft.com/office/officeart/2016/7/layout/LinearBlockProcessNumbered"/>
    <dgm:cxn modelId="{2E3829C5-1C32-4D1E-9CB2-DEADB66F53BC}" type="presOf" srcId="{F8AAE8D3-5CEE-4E19-843D-0CB28953F527}" destId="{684C5C9B-6F99-420F-80F8-4E04F1CD8163}" srcOrd="1" destOrd="0" presId="urn:microsoft.com/office/officeart/2016/7/layout/LinearBlockProcessNumbered"/>
    <dgm:cxn modelId="{2365FDC6-4B77-4C6C-84A1-64B880048883}" type="presOf" srcId="{7CFDB87E-33C8-4838-8DBA-BE9E4669260E}" destId="{17064588-F404-4B7C-B415-4932D48912A8}" srcOrd="1" destOrd="0" presId="urn:microsoft.com/office/officeart/2016/7/layout/LinearBlockProcessNumbered"/>
    <dgm:cxn modelId="{552880E3-B20D-4357-96F5-E597F6739214}" type="presOf" srcId="{17EFC27E-50C3-4912-B443-562EE5235582}" destId="{10322E7F-F9C3-4FE4-9D1C-5D25046A719B}" srcOrd="0" destOrd="0" presId="urn:microsoft.com/office/officeart/2016/7/layout/LinearBlockProcessNumbered"/>
    <dgm:cxn modelId="{86573DEE-4EA8-48DF-A9A9-AE7CB1E30055}" srcId="{E398DB80-7F49-48C4-B21C-7DA77C724735}" destId="{D7CA131D-1ECA-45A3-B898-58921C760AEE}" srcOrd="4" destOrd="0" parTransId="{0F23C712-F53C-4415-90F9-B0A2D73C2C38}" sibTransId="{B5416F2B-02A5-4B54-A0D0-A08D1D70ED33}"/>
    <dgm:cxn modelId="{D7AE48F7-08FA-408D-98C3-17D5BACD1D2C}" type="presOf" srcId="{F8AAE8D3-5CEE-4E19-843D-0CB28953F527}" destId="{412908D4-1194-40C9-9640-7ADAC1BFE6B2}" srcOrd="0" destOrd="0" presId="urn:microsoft.com/office/officeart/2016/7/layout/LinearBlockProcessNumbered"/>
    <dgm:cxn modelId="{C80A41E0-B89E-48AD-AC46-586DF515C1D6}" type="presParOf" srcId="{469B087A-2DF4-4B9E-977E-6335693FF32C}" destId="{EFEC89C0-B86B-4226-8D69-38B1DD652192}" srcOrd="0" destOrd="0" presId="urn:microsoft.com/office/officeart/2016/7/layout/LinearBlockProcessNumbered"/>
    <dgm:cxn modelId="{CCE94115-0596-4C5E-975A-D2D876FDB040}" type="presParOf" srcId="{EFEC89C0-B86B-4226-8D69-38B1DD652192}" destId="{8C811EEC-6503-4576-9233-824D4734DAAE}" srcOrd="0" destOrd="0" presId="urn:microsoft.com/office/officeart/2016/7/layout/LinearBlockProcessNumbered"/>
    <dgm:cxn modelId="{26DF469C-E59F-49E2-9674-0ADDE23B3CF8}" type="presParOf" srcId="{EFEC89C0-B86B-4226-8D69-38B1DD652192}" destId="{E9C393F1-6BB3-41B5-AB8B-917DD345AC76}" srcOrd="1" destOrd="0" presId="urn:microsoft.com/office/officeart/2016/7/layout/LinearBlockProcessNumbered"/>
    <dgm:cxn modelId="{5F8762EC-3160-47C2-8CA2-5551DAE5CD55}" type="presParOf" srcId="{EFEC89C0-B86B-4226-8D69-38B1DD652192}" destId="{2A9FDED7-BFB9-4DE7-B91B-5488E30D2CDF}" srcOrd="2" destOrd="0" presId="urn:microsoft.com/office/officeart/2016/7/layout/LinearBlockProcessNumbered"/>
    <dgm:cxn modelId="{6DA28296-38F2-437D-9ECA-F2A301C71602}" type="presParOf" srcId="{469B087A-2DF4-4B9E-977E-6335693FF32C}" destId="{66398706-6D56-4141-BC84-D337BC20BBA7}" srcOrd="1" destOrd="0" presId="urn:microsoft.com/office/officeart/2016/7/layout/LinearBlockProcessNumbered"/>
    <dgm:cxn modelId="{547F5252-1001-477B-9DEA-71C33E246BB1}" type="presParOf" srcId="{469B087A-2DF4-4B9E-977E-6335693FF32C}" destId="{96BEFAC0-7693-453C-98B7-12E9FE1918D1}" srcOrd="2" destOrd="0" presId="urn:microsoft.com/office/officeart/2016/7/layout/LinearBlockProcessNumbered"/>
    <dgm:cxn modelId="{E91653C1-8D08-4C38-8E7D-168F06E89F13}" type="presParOf" srcId="{96BEFAC0-7693-453C-98B7-12E9FE1918D1}" destId="{412908D4-1194-40C9-9640-7ADAC1BFE6B2}" srcOrd="0" destOrd="0" presId="urn:microsoft.com/office/officeart/2016/7/layout/LinearBlockProcessNumbered"/>
    <dgm:cxn modelId="{3004C480-3D89-4710-AD7A-6BE20102B1E9}" type="presParOf" srcId="{96BEFAC0-7693-453C-98B7-12E9FE1918D1}" destId="{10322E7F-F9C3-4FE4-9D1C-5D25046A719B}" srcOrd="1" destOrd="0" presId="urn:microsoft.com/office/officeart/2016/7/layout/LinearBlockProcessNumbered"/>
    <dgm:cxn modelId="{EC11F111-90A2-4EA3-BCB5-1314C14BF020}" type="presParOf" srcId="{96BEFAC0-7693-453C-98B7-12E9FE1918D1}" destId="{684C5C9B-6F99-420F-80F8-4E04F1CD8163}" srcOrd="2" destOrd="0" presId="urn:microsoft.com/office/officeart/2016/7/layout/LinearBlockProcessNumbered"/>
    <dgm:cxn modelId="{45CB2E8A-291E-4117-A422-AC7AD1EA0C60}" type="presParOf" srcId="{469B087A-2DF4-4B9E-977E-6335693FF32C}" destId="{9172915A-AB1C-4BA1-8696-3EB33FD2EF9D}" srcOrd="3" destOrd="0" presId="urn:microsoft.com/office/officeart/2016/7/layout/LinearBlockProcessNumbered"/>
    <dgm:cxn modelId="{2C041CD2-D95A-4103-8669-110FE79B573D}" type="presParOf" srcId="{469B087A-2DF4-4B9E-977E-6335693FF32C}" destId="{118C1A01-13C1-41DB-B146-B8FD61E94D8D}" srcOrd="4" destOrd="0" presId="urn:microsoft.com/office/officeart/2016/7/layout/LinearBlockProcessNumbered"/>
    <dgm:cxn modelId="{31C17C66-B0BC-4192-A77E-9FC7CF4DFB57}" type="presParOf" srcId="{118C1A01-13C1-41DB-B146-B8FD61E94D8D}" destId="{DDFCC072-4C49-4257-A0DF-756B77309307}" srcOrd="0" destOrd="0" presId="urn:microsoft.com/office/officeart/2016/7/layout/LinearBlockProcessNumbered"/>
    <dgm:cxn modelId="{023D871E-7DEE-4588-B01E-3C0B2CBDDC2C}" type="presParOf" srcId="{118C1A01-13C1-41DB-B146-B8FD61E94D8D}" destId="{3D8F2A3E-5535-47AA-A95D-9B77A8742795}" srcOrd="1" destOrd="0" presId="urn:microsoft.com/office/officeart/2016/7/layout/LinearBlockProcessNumbered"/>
    <dgm:cxn modelId="{3D0C096D-2251-48A3-9E50-A368E5A9973F}" type="presParOf" srcId="{118C1A01-13C1-41DB-B146-B8FD61E94D8D}" destId="{17064588-F404-4B7C-B415-4932D48912A8}" srcOrd="2" destOrd="0" presId="urn:microsoft.com/office/officeart/2016/7/layout/LinearBlockProcessNumbered"/>
    <dgm:cxn modelId="{3DCB305F-9DB8-4BDC-A4A9-D297CB5D2C51}" type="presParOf" srcId="{469B087A-2DF4-4B9E-977E-6335693FF32C}" destId="{2C96ED4E-D94F-4584-84B0-023EEA1B74D3}" srcOrd="5" destOrd="0" presId="urn:microsoft.com/office/officeart/2016/7/layout/LinearBlockProcessNumbered"/>
    <dgm:cxn modelId="{3EE4A633-4DDB-4EDF-ABF9-2AD70223BC72}" type="presParOf" srcId="{469B087A-2DF4-4B9E-977E-6335693FF32C}" destId="{75CD0A59-C48D-4EA3-B2D1-93046C4749E7}" srcOrd="6" destOrd="0" presId="urn:microsoft.com/office/officeart/2016/7/layout/LinearBlockProcessNumbered"/>
    <dgm:cxn modelId="{AFAAC42E-BEE2-4C78-9383-C0A581A765B6}" type="presParOf" srcId="{75CD0A59-C48D-4EA3-B2D1-93046C4749E7}" destId="{29F6ECCD-D175-48EF-A486-1DC1F5E90562}" srcOrd="0" destOrd="0" presId="urn:microsoft.com/office/officeart/2016/7/layout/LinearBlockProcessNumbered"/>
    <dgm:cxn modelId="{4D4206A3-9880-4AE2-AA95-1B33355B5A5F}" type="presParOf" srcId="{75CD0A59-C48D-4EA3-B2D1-93046C4749E7}" destId="{5537C2F7-A160-47E3-B1FA-2F45E35A86F5}" srcOrd="1" destOrd="0" presId="urn:microsoft.com/office/officeart/2016/7/layout/LinearBlockProcessNumbered"/>
    <dgm:cxn modelId="{B8BC37AC-40F4-433C-9057-EAF5A379E58B}" type="presParOf" srcId="{75CD0A59-C48D-4EA3-B2D1-93046C4749E7}" destId="{ED0DA07A-932B-4A69-B544-715FF946899C}" srcOrd="2" destOrd="0" presId="urn:microsoft.com/office/officeart/2016/7/layout/LinearBlockProcessNumbered"/>
    <dgm:cxn modelId="{5FFAA013-E40F-494F-8704-92F5731510B5}" type="presParOf" srcId="{469B087A-2DF4-4B9E-977E-6335693FF32C}" destId="{8BB9FAC6-5D98-45CE-B56E-93A63AB8E390}" srcOrd="7" destOrd="0" presId="urn:microsoft.com/office/officeart/2016/7/layout/LinearBlockProcessNumbered"/>
    <dgm:cxn modelId="{663DA73C-AD31-484A-99CE-B9C4FDF9030B}" type="presParOf" srcId="{469B087A-2DF4-4B9E-977E-6335693FF32C}" destId="{EB9F6DB9-FA60-4F5D-84FB-2DADD0A36F76}" srcOrd="8" destOrd="0" presId="urn:microsoft.com/office/officeart/2016/7/layout/LinearBlockProcessNumbered"/>
    <dgm:cxn modelId="{B8A7EA43-BA90-4652-8A29-9D9429DF2013}" type="presParOf" srcId="{EB9F6DB9-FA60-4F5D-84FB-2DADD0A36F76}" destId="{0B0400CC-EE85-47C2-B8E3-C91D59B349A9}" srcOrd="0" destOrd="0" presId="urn:microsoft.com/office/officeart/2016/7/layout/LinearBlockProcessNumbered"/>
    <dgm:cxn modelId="{FC4EAE54-6EC8-4DE2-8896-31FED5ED218B}" type="presParOf" srcId="{EB9F6DB9-FA60-4F5D-84FB-2DADD0A36F76}" destId="{A521E58E-C256-407C-928B-863D2570FBBD}" srcOrd="1" destOrd="0" presId="urn:microsoft.com/office/officeart/2016/7/layout/LinearBlockProcessNumbered"/>
    <dgm:cxn modelId="{A12D1761-CBDC-45ED-B9FA-793BF6E078DF}" type="presParOf" srcId="{EB9F6DB9-FA60-4F5D-84FB-2DADD0A36F76}" destId="{56B2097F-241D-4DC1-9DB1-23FF3EAA4FB1}" srcOrd="2" destOrd="0" presId="urn:microsoft.com/office/officeart/2016/7/layout/LinearBlockProcessNumbered"/>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90B74BFA-EA40-4A2C-B0DA-FF395FF67D4B}" type="doc">
      <dgm:prSet loTypeId="urn:microsoft.com/office/officeart/2005/8/layout/orgChart1" loCatId="hierarchy" qsTypeId="urn:microsoft.com/office/officeart/2005/8/quickstyle/simple4" qsCatId="simple" csTypeId="urn:microsoft.com/office/officeart/2005/8/colors/colorful5" csCatId="colorful" phldr="1"/>
      <dgm:spPr/>
      <dgm:t>
        <a:bodyPr/>
        <a:lstStyle/>
        <a:p>
          <a:endParaRPr lang="en-IN"/>
        </a:p>
      </dgm:t>
    </dgm:pt>
    <dgm:pt modelId="{67A7975D-39A2-4B0D-84A8-CA259F913705}">
      <dgm:prSet phldrT="[Text]"/>
      <dgm:spPr/>
      <dgm:t>
        <a:bodyPr/>
        <a:lstStyle/>
        <a:p>
          <a:r>
            <a:rPr lang="en-IN" b="1" dirty="0"/>
            <a:t>Data Communication</a:t>
          </a:r>
        </a:p>
      </dgm:t>
    </dgm:pt>
    <dgm:pt modelId="{E97F21F5-6A95-4042-A6DF-F761BDB00B00}" type="parTrans" cxnId="{9F77EBE9-B2E3-48A3-B479-3B535AC89778}">
      <dgm:prSet/>
      <dgm:spPr/>
      <dgm:t>
        <a:bodyPr/>
        <a:lstStyle/>
        <a:p>
          <a:endParaRPr lang="en-IN"/>
        </a:p>
      </dgm:t>
    </dgm:pt>
    <dgm:pt modelId="{6763259F-4F5F-4DFF-9153-6430C5BCE891}" type="sibTrans" cxnId="{9F77EBE9-B2E3-48A3-B479-3B535AC89778}">
      <dgm:prSet/>
      <dgm:spPr/>
      <dgm:t>
        <a:bodyPr/>
        <a:lstStyle/>
        <a:p>
          <a:endParaRPr lang="en-IN"/>
        </a:p>
      </dgm:t>
    </dgm:pt>
    <dgm:pt modelId="{E688818F-736F-45B4-B66E-9D66625AFA86}">
      <dgm:prSet phldrT="[Text]"/>
      <dgm:spPr/>
      <dgm:t>
        <a:bodyPr/>
        <a:lstStyle/>
        <a:p>
          <a:r>
            <a:rPr lang="en-IN" b="1" dirty="0"/>
            <a:t>Simplex Communication</a:t>
          </a:r>
        </a:p>
      </dgm:t>
    </dgm:pt>
    <dgm:pt modelId="{86F13227-1601-48F7-B5DE-25FF3B557116}" type="parTrans" cxnId="{116AFE7D-0ED1-4687-9588-A8198D49303C}">
      <dgm:prSet/>
      <dgm:spPr/>
      <dgm:t>
        <a:bodyPr/>
        <a:lstStyle/>
        <a:p>
          <a:endParaRPr lang="en-IN"/>
        </a:p>
      </dgm:t>
    </dgm:pt>
    <dgm:pt modelId="{25E68F89-2EA1-4268-B4F5-649C10F131FF}" type="sibTrans" cxnId="{116AFE7D-0ED1-4687-9588-A8198D49303C}">
      <dgm:prSet/>
      <dgm:spPr/>
      <dgm:t>
        <a:bodyPr/>
        <a:lstStyle/>
        <a:p>
          <a:endParaRPr lang="en-IN"/>
        </a:p>
      </dgm:t>
    </dgm:pt>
    <dgm:pt modelId="{FDC5D6BB-AA31-4B79-B001-C99083BDD5A5}">
      <dgm:prSet phldrT="[Text]"/>
      <dgm:spPr/>
      <dgm:t>
        <a:bodyPr/>
        <a:lstStyle/>
        <a:p>
          <a:r>
            <a:rPr lang="en-IN" b="1" dirty="0"/>
            <a:t>Half-duplex Communication</a:t>
          </a:r>
        </a:p>
      </dgm:t>
    </dgm:pt>
    <dgm:pt modelId="{0C18AA2A-A91A-40E6-90C3-A399FE8A3EB9}" type="parTrans" cxnId="{313B8E6E-91CB-4259-B9CF-B77C556091E1}">
      <dgm:prSet/>
      <dgm:spPr/>
      <dgm:t>
        <a:bodyPr/>
        <a:lstStyle/>
        <a:p>
          <a:endParaRPr lang="en-IN"/>
        </a:p>
      </dgm:t>
    </dgm:pt>
    <dgm:pt modelId="{3B174960-3AF4-401D-9A20-17DBAA85F363}" type="sibTrans" cxnId="{313B8E6E-91CB-4259-B9CF-B77C556091E1}">
      <dgm:prSet/>
      <dgm:spPr/>
      <dgm:t>
        <a:bodyPr/>
        <a:lstStyle/>
        <a:p>
          <a:endParaRPr lang="en-IN"/>
        </a:p>
      </dgm:t>
    </dgm:pt>
    <dgm:pt modelId="{B503F834-DFD5-4B1D-A562-E1733C5469F2}">
      <dgm:prSet phldrT="[Text]"/>
      <dgm:spPr/>
      <dgm:t>
        <a:bodyPr/>
        <a:lstStyle/>
        <a:p>
          <a:r>
            <a:rPr lang="en-IN" b="1" dirty="0"/>
            <a:t>Full Duplex Communication</a:t>
          </a:r>
        </a:p>
      </dgm:t>
    </dgm:pt>
    <dgm:pt modelId="{1AB6D156-C078-4A97-96DB-573CB6D01301}" type="parTrans" cxnId="{1DFE463C-8977-4024-9250-B56D95C3613C}">
      <dgm:prSet/>
      <dgm:spPr/>
      <dgm:t>
        <a:bodyPr/>
        <a:lstStyle/>
        <a:p>
          <a:endParaRPr lang="en-IN"/>
        </a:p>
      </dgm:t>
    </dgm:pt>
    <dgm:pt modelId="{335BE956-2068-4C0D-A315-2557739485D1}" type="sibTrans" cxnId="{1DFE463C-8977-4024-9250-B56D95C3613C}">
      <dgm:prSet/>
      <dgm:spPr/>
      <dgm:t>
        <a:bodyPr/>
        <a:lstStyle/>
        <a:p>
          <a:endParaRPr lang="en-IN"/>
        </a:p>
      </dgm:t>
    </dgm:pt>
    <dgm:pt modelId="{FA70BA38-F704-4E48-BE3B-DF97BA318509}" type="pres">
      <dgm:prSet presAssocID="{90B74BFA-EA40-4A2C-B0DA-FF395FF67D4B}" presName="hierChild1" presStyleCnt="0">
        <dgm:presLayoutVars>
          <dgm:orgChart val="1"/>
          <dgm:chPref val="1"/>
          <dgm:dir/>
          <dgm:animOne val="branch"/>
          <dgm:animLvl val="lvl"/>
          <dgm:resizeHandles/>
        </dgm:presLayoutVars>
      </dgm:prSet>
      <dgm:spPr/>
    </dgm:pt>
    <dgm:pt modelId="{AD91A870-4257-4539-9231-37AC680254FD}" type="pres">
      <dgm:prSet presAssocID="{67A7975D-39A2-4B0D-84A8-CA259F913705}" presName="hierRoot1" presStyleCnt="0">
        <dgm:presLayoutVars>
          <dgm:hierBranch val="init"/>
        </dgm:presLayoutVars>
      </dgm:prSet>
      <dgm:spPr/>
    </dgm:pt>
    <dgm:pt modelId="{2281548E-88EC-47C7-A278-86CBA875197F}" type="pres">
      <dgm:prSet presAssocID="{67A7975D-39A2-4B0D-84A8-CA259F913705}" presName="rootComposite1" presStyleCnt="0"/>
      <dgm:spPr/>
    </dgm:pt>
    <dgm:pt modelId="{915E44C2-2534-4056-9373-00981C7D100F}" type="pres">
      <dgm:prSet presAssocID="{67A7975D-39A2-4B0D-84A8-CA259F913705}" presName="rootText1" presStyleLbl="node0" presStyleIdx="0" presStyleCnt="1">
        <dgm:presLayoutVars>
          <dgm:chPref val="3"/>
        </dgm:presLayoutVars>
      </dgm:prSet>
      <dgm:spPr/>
    </dgm:pt>
    <dgm:pt modelId="{EFD6D829-6969-49F0-AD5E-078C2A0EB1D2}" type="pres">
      <dgm:prSet presAssocID="{67A7975D-39A2-4B0D-84A8-CA259F913705}" presName="rootConnector1" presStyleLbl="node1" presStyleIdx="0" presStyleCnt="0"/>
      <dgm:spPr/>
    </dgm:pt>
    <dgm:pt modelId="{E776E62E-DED7-479E-839C-5CCB9251267A}" type="pres">
      <dgm:prSet presAssocID="{67A7975D-39A2-4B0D-84A8-CA259F913705}" presName="hierChild2" presStyleCnt="0"/>
      <dgm:spPr/>
    </dgm:pt>
    <dgm:pt modelId="{6330998B-5F32-4AAA-A522-1E02875DCFC7}" type="pres">
      <dgm:prSet presAssocID="{86F13227-1601-48F7-B5DE-25FF3B557116}" presName="Name37" presStyleLbl="parChTrans1D2" presStyleIdx="0" presStyleCnt="3"/>
      <dgm:spPr/>
    </dgm:pt>
    <dgm:pt modelId="{D19753B3-7A42-4633-880D-CF4B817F3CC9}" type="pres">
      <dgm:prSet presAssocID="{E688818F-736F-45B4-B66E-9D66625AFA86}" presName="hierRoot2" presStyleCnt="0">
        <dgm:presLayoutVars>
          <dgm:hierBranch val="init"/>
        </dgm:presLayoutVars>
      </dgm:prSet>
      <dgm:spPr/>
    </dgm:pt>
    <dgm:pt modelId="{E524CA99-222E-4E84-8BD7-199AF8022004}" type="pres">
      <dgm:prSet presAssocID="{E688818F-736F-45B4-B66E-9D66625AFA86}" presName="rootComposite" presStyleCnt="0"/>
      <dgm:spPr/>
    </dgm:pt>
    <dgm:pt modelId="{45A0936C-B48C-4144-A39D-FA006C49CF77}" type="pres">
      <dgm:prSet presAssocID="{E688818F-736F-45B4-B66E-9D66625AFA86}" presName="rootText" presStyleLbl="node2" presStyleIdx="0" presStyleCnt="3">
        <dgm:presLayoutVars>
          <dgm:chPref val="3"/>
        </dgm:presLayoutVars>
      </dgm:prSet>
      <dgm:spPr/>
    </dgm:pt>
    <dgm:pt modelId="{35A48D9E-9F37-4DB6-A8A4-4BD1A11F3772}" type="pres">
      <dgm:prSet presAssocID="{E688818F-736F-45B4-B66E-9D66625AFA86}" presName="rootConnector" presStyleLbl="node2" presStyleIdx="0" presStyleCnt="3"/>
      <dgm:spPr/>
    </dgm:pt>
    <dgm:pt modelId="{D2F0BE6F-A06A-43EA-AEF3-D9CB84FC7556}" type="pres">
      <dgm:prSet presAssocID="{E688818F-736F-45B4-B66E-9D66625AFA86}" presName="hierChild4" presStyleCnt="0"/>
      <dgm:spPr/>
    </dgm:pt>
    <dgm:pt modelId="{2414834C-BD6D-4606-A9B7-07AF61E8A9B6}" type="pres">
      <dgm:prSet presAssocID="{E688818F-736F-45B4-B66E-9D66625AFA86}" presName="hierChild5" presStyleCnt="0"/>
      <dgm:spPr/>
    </dgm:pt>
    <dgm:pt modelId="{088BACC1-DBD6-4E46-842A-074D7FBFC064}" type="pres">
      <dgm:prSet presAssocID="{0C18AA2A-A91A-40E6-90C3-A399FE8A3EB9}" presName="Name37" presStyleLbl="parChTrans1D2" presStyleIdx="1" presStyleCnt="3"/>
      <dgm:spPr/>
    </dgm:pt>
    <dgm:pt modelId="{536AB632-FE87-4175-955B-2F2E9CE38397}" type="pres">
      <dgm:prSet presAssocID="{FDC5D6BB-AA31-4B79-B001-C99083BDD5A5}" presName="hierRoot2" presStyleCnt="0">
        <dgm:presLayoutVars>
          <dgm:hierBranch val="init"/>
        </dgm:presLayoutVars>
      </dgm:prSet>
      <dgm:spPr/>
    </dgm:pt>
    <dgm:pt modelId="{943DBD17-4C09-4F20-A336-D42EE424960F}" type="pres">
      <dgm:prSet presAssocID="{FDC5D6BB-AA31-4B79-B001-C99083BDD5A5}" presName="rootComposite" presStyleCnt="0"/>
      <dgm:spPr/>
    </dgm:pt>
    <dgm:pt modelId="{57A7FE62-AB70-44FF-B516-92D8779A6EA5}" type="pres">
      <dgm:prSet presAssocID="{FDC5D6BB-AA31-4B79-B001-C99083BDD5A5}" presName="rootText" presStyleLbl="node2" presStyleIdx="1" presStyleCnt="3">
        <dgm:presLayoutVars>
          <dgm:chPref val="3"/>
        </dgm:presLayoutVars>
      </dgm:prSet>
      <dgm:spPr/>
    </dgm:pt>
    <dgm:pt modelId="{6B83CADE-0193-4802-B7F3-E2550E1317F9}" type="pres">
      <dgm:prSet presAssocID="{FDC5D6BB-AA31-4B79-B001-C99083BDD5A5}" presName="rootConnector" presStyleLbl="node2" presStyleIdx="1" presStyleCnt="3"/>
      <dgm:spPr/>
    </dgm:pt>
    <dgm:pt modelId="{CD2066D3-196B-46F1-A397-7B362A87E7E4}" type="pres">
      <dgm:prSet presAssocID="{FDC5D6BB-AA31-4B79-B001-C99083BDD5A5}" presName="hierChild4" presStyleCnt="0"/>
      <dgm:spPr/>
    </dgm:pt>
    <dgm:pt modelId="{3A882CFE-E2CD-412D-A70A-063AFF4FEE6F}" type="pres">
      <dgm:prSet presAssocID="{FDC5D6BB-AA31-4B79-B001-C99083BDD5A5}" presName="hierChild5" presStyleCnt="0"/>
      <dgm:spPr/>
    </dgm:pt>
    <dgm:pt modelId="{F970CC25-52C6-4F4B-B8AD-4A7D307DD0AF}" type="pres">
      <dgm:prSet presAssocID="{1AB6D156-C078-4A97-96DB-573CB6D01301}" presName="Name37" presStyleLbl="parChTrans1D2" presStyleIdx="2" presStyleCnt="3"/>
      <dgm:spPr/>
    </dgm:pt>
    <dgm:pt modelId="{C8639870-5823-4361-99A6-97AB8CC82605}" type="pres">
      <dgm:prSet presAssocID="{B503F834-DFD5-4B1D-A562-E1733C5469F2}" presName="hierRoot2" presStyleCnt="0">
        <dgm:presLayoutVars>
          <dgm:hierBranch val="init"/>
        </dgm:presLayoutVars>
      </dgm:prSet>
      <dgm:spPr/>
    </dgm:pt>
    <dgm:pt modelId="{D06D7D27-DFE4-4190-AD6E-4DCA7E87A5F5}" type="pres">
      <dgm:prSet presAssocID="{B503F834-DFD5-4B1D-A562-E1733C5469F2}" presName="rootComposite" presStyleCnt="0"/>
      <dgm:spPr/>
    </dgm:pt>
    <dgm:pt modelId="{66164684-BC75-4DE5-BDF3-147BFCB4384E}" type="pres">
      <dgm:prSet presAssocID="{B503F834-DFD5-4B1D-A562-E1733C5469F2}" presName="rootText" presStyleLbl="node2" presStyleIdx="2" presStyleCnt="3">
        <dgm:presLayoutVars>
          <dgm:chPref val="3"/>
        </dgm:presLayoutVars>
      </dgm:prSet>
      <dgm:spPr/>
    </dgm:pt>
    <dgm:pt modelId="{A8D0E57B-15BB-4B3B-BEFC-B38F5B6667BE}" type="pres">
      <dgm:prSet presAssocID="{B503F834-DFD5-4B1D-A562-E1733C5469F2}" presName="rootConnector" presStyleLbl="node2" presStyleIdx="2" presStyleCnt="3"/>
      <dgm:spPr/>
    </dgm:pt>
    <dgm:pt modelId="{C27E4A8F-3175-48D1-9000-881F447A0F60}" type="pres">
      <dgm:prSet presAssocID="{B503F834-DFD5-4B1D-A562-E1733C5469F2}" presName="hierChild4" presStyleCnt="0"/>
      <dgm:spPr/>
    </dgm:pt>
    <dgm:pt modelId="{146CA64D-E5B3-49C1-8265-F78056CD3357}" type="pres">
      <dgm:prSet presAssocID="{B503F834-DFD5-4B1D-A562-E1733C5469F2}" presName="hierChild5" presStyleCnt="0"/>
      <dgm:spPr/>
    </dgm:pt>
    <dgm:pt modelId="{261C100F-F1F2-4AAA-B44E-E63667881E50}" type="pres">
      <dgm:prSet presAssocID="{67A7975D-39A2-4B0D-84A8-CA259F913705}" presName="hierChild3" presStyleCnt="0"/>
      <dgm:spPr/>
    </dgm:pt>
  </dgm:ptLst>
  <dgm:cxnLst>
    <dgm:cxn modelId="{9F121801-17A8-4C39-9CD6-958E99428CD1}" type="presOf" srcId="{E688818F-736F-45B4-B66E-9D66625AFA86}" destId="{35A48D9E-9F37-4DB6-A8A4-4BD1A11F3772}" srcOrd="1" destOrd="0" presId="urn:microsoft.com/office/officeart/2005/8/layout/orgChart1"/>
    <dgm:cxn modelId="{3A169B2A-6D2E-4D5B-B418-B46950FB1BC6}" type="presOf" srcId="{FDC5D6BB-AA31-4B79-B001-C99083BDD5A5}" destId="{6B83CADE-0193-4802-B7F3-E2550E1317F9}" srcOrd="1" destOrd="0" presId="urn:microsoft.com/office/officeart/2005/8/layout/orgChart1"/>
    <dgm:cxn modelId="{1DFE463C-8977-4024-9250-B56D95C3613C}" srcId="{67A7975D-39A2-4B0D-84A8-CA259F913705}" destId="{B503F834-DFD5-4B1D-A562-E1733C5469F2}" srcOrd="2" destOrd="0" parTransId="{1AB6D156-C078-4A97-96DB-573CB6D01301}" sibTransId="{335BE956-2068-4C0D-A315-2557739485D1}"/>
    <dgm:cxn modelId="{ADD87561-7B7E-4B67-B463-A363084D0796}" type="presOf" srcId="{67A7975D-39A2-4B0D-84A8-CA259F913705}" destId="{915E44C2-2534-4056-9373-00981C7D100F}" srcOrd="0" destOrd="0" presId="urn:microsoft.com/office/officeart/2005/8/layout/orgChart1"/>
    <dgm:cxn modelId="{313B8E6E-91CB-4259-B9CF-B77C556091E1}" srcId="{67A7975D-39A2-4B0D-84A8-CA259F913705}" destId="{FDC5D6BB-AA31-4B79-B001-C99083BDD5A5}" srcOrd="1" destOrd="0" parTransId="{0C18AA2A-A91A-40E6-90C3-A399FE8A3EB9}" sibTransId="{3B174960-3AF4-401D-9A20-17DBAA85F363}"/>
    <dgm:cxn modelId="{715E7458-6061-4B81-A617-F4B2695AD174}" type="presOf" srcId="{86F13227-1601-48F7-B5DE-25FF3B557116}" destId="{6330998B-5F32-4AAA-A522-1E02875DCFC7}" srcOrd="0" destOrd="0" presId="urn:microsoft.com/office/officeart/2005/8/layout/orgChart1"/>
    <dgm:cxn modelId="{CFC89759-7996-4175-8251-8B8072C8A034}" type="presOf" srcId="{B503F834-DFD5-4B1D-A562-E1733C5469F2}" destId="{A8D0E57B-15BB-4B3B-BEFC-B38F5B6667BE}" srcOrd="1" destOrd="0" presId="urn:microsoft.com/office/officeart/2005/8/layout/orgChart1"/>
    <dgm:cxn modelId="{D35B907D-D8DE-40DC-816C-C039DC8FBB09}" type="presOf" srcId="{E688818F-736F-45B4-B66E-9D66625AFA86}" destId="{45A0936C-B48C-4144-A39D-FA006C49CF77}" srcOrd="0" destOrd="0" presId="urn:microsoft.com/office/officeart/2005/8/layout/orgChart1"/>
    <dgm:cxn modelId="{116AFE7D-0ED1-4687-9588-A8198D49303C}" srcId="{67A7975D-39A2-4B0D-84A8-CA259F913705}" destId="{E688818F-736F-45B4-B66E-9D66625AFA86}" srcOrd="0" destOrd="0" parTransId="{86F13227-1601-48F7-B5DE-25FF3B557116}" sibTransId="{25E68F89-2EA1-4268-B4F5-649C10F131FF}"/>
    <dgm:cxn modelId="{75E5E694-7AAC-4977-99FA-E3EF2A4A8FAA}" type="presOf" srcId="{B503F834-DFD5-4B1D-A562-E1733C5469F2}" destId="{66164684-BC75-4DE5-BDF3-147BFCB4384E}" srcOrd="0" destOrd="0" presId="urn:microsoft.com/office/officeart/2005/8/layout/orgChart1"/>
    <dgm:cxn modelId="{163320B2-DEAB-4DC7-901F-B4BB4402E50E}" type="presOf" srcId="{FDC5D6BB-AA31-4B79-B001-C99083BDD5A5}" destId="{57A7FE62-AB70-44FF-B516-92D8779A6EA5}" srcOrd="0" destOrd="0" presId="urn:microsoft.com/office/officeart/2005/8/layout/orgChart1"/>
    <dgm:cxn modelId="{25E21FBE-0B15-4EBA-8548-3AB3E194560C}" type="presOf" srcId="{67A7975D-39A2-4B0D-84A8-CA259F913705}" destId="{EFD6D829-6969-49F0-AD5E-078C2A0EB1D2}" srcOrd="1" destOrd="0" presId="urn:microsoft.com/office/officeart/2005/8/layout/orgChart1"/>
    <dgm:cxn modelId="{D4743FC8-9F13-499E-B879-2D443CAD6BAC}" type="presOf" srcId="{90B74BFA-EA40-4A2C-B0DA-FF395FF67D4B}" destId="{FA70BA38-F704-4E48-BE3B-DF97BA318509}" srcOrd="0" destOrd="0" presId="urn:microsoft.com/office/officeart/2005/8/layout/orgChart1"/>
    <dgm:cxn modelId="{2A09DDD0-3808-48D7-BE78-B89A85F297E5}" type="presOf" srcId="{1AB6D156-C078-4A97-96DB-573CB6D01301}" destId="{F970CC25-52C6-4F4B-B8AD-4A7D307DD0AF}" srcOrd="0" destOrd="0" presId="urn:microsoft.com/office/officeart/2005/8/layout/orgChart1"/>
    <dgm:cxn modelId="{FBC745DB-5834-4A0E-AF9C-30AFFD8F4C3B}" type="presOf" srcId="{0C18AA2A-A91A-40E6-90C3-A399FE8A3EB9}" destId="{088BACC1-DBD6-4E46-842A-074D7FBFC064}" srcOrd="0" destOrd="0" presId="urn:microsoft.com/office/officeart/2005/8/layout/orgChart1"/>
    <dgm:cxn modelId="{9F77EBE9-B2E3-48A3-B479-3B535AC89778}" srcId="{90B74BFA-EA40-4A2C-B0DA-FF395FF67D4B}" destId="{67A7975D-39A2-4B0D-84A8-CA259F913705}" srcOrd="0" destOrd="0" parTransId="{E97F21F5-6A95-4042-A6DF-F761BDB00B00}" sibTransId="{6763259F-4F5F-4DFF-9153-6430C5BCE891}"/>
    <dgm:cxn modelId="{BFD64297-6740-4644-8610-08C91F79ACAC}" type="presParOf" srcId="{FA70BA38-F704-4E48-BE3B-DF97BA318509}" destId="{AD91A870-4257-4539-9231-37AC680254FD}" srcOrd="0" destOrd="0" presId="urn:microsoft.com/office/officeart/2005/8/layout/orgChart1"/>
    <dgm:cxn modelId="{BBEDEEDF-6C9F-4AF6-A239-8B8CDD5390A6}" type="presParOf" srcId="{AD91A870-4257-4539-9231-37AC680254FD}" destId="{2281548E-88EC-47C7-A278-86CBA875197F}" srcOrd="0" destOrd="0" presId="urn:microsoft.com/office/officeart/2005/8/layout/orgChart1"/>
    <dgm:cxn modelId="{D7D2D659-AD2F-457F-A1AF-EAD67D76FE2D}" type="presParOf" srcId="{2281548E-88EC-47C7-A278-86CBA875197F}" destId="{915E44C2-2534-4056-9373-00981C7D100F}" srcOrd="0" destOrd="0" presId="urn:microsoft.com/office/officeart/2005/8/layout/orgChart1"/>
    <dgm:cxn modelId="{5E6A2991-649F-4C4E-9D4A-ADE2DA4FBD92}" type="presParOf" srcId="{2281548E-88EC-47C7-A278-86CBA875197F}" destId="{EFD6D829-6969-49F0-AD5E-078C2A0EB1D2}" srcOrd="1" destOrd="0" presId="urn:microsoft.com/office/officeart/2005/8/layout/orgChart1"/>
    <dgm:cxn modelId="{6E84C2D8-1A59-4E99-A4BF-BE175198F6D6}" type="presParOf" srcId="{AD91A870-4257-4539-9231-37AC680254FD}" destId="{E776E62E-DED7-479E-839C-5CCB9251267A}" srcOrd="1" destOrd="0" presId="urn:microsoft.com/office/officeart/2005/8/layout/orgChart1"/>
    <dgm:cxn modelId="{8B4D67DC-FEB4-41D6-B1D2-CEA54984A43F}" type="presParOf" srcId="{E776E62E-DED7-479E-839C-5CCB9251267A}" destId="{6330998B-5F32-4AAA-A522-1E02875DCFC7}" srcOrd="0" destOrd="0" presId="urn:microsoft.com/office/officeart/2005/8/layout/orgChart1"/>
    <dgm:cxn modelId="{55B2D6B3-9B64-4C49-AA13-2808B5F840D2}" type="presParOf" srcId="{E776E62E-DED7-479E-839C-5CCB9251267A}" destId="{D19753B3-7A42-4633-880D-CF4B817F3CC9}" srcOrd="1" destOrd="0" presId="urn:microsoft.com/office/officeart/2005/8/layout/orgChart1"/>
    <dgm:cxn modelId="{F7A5538E-4E59-4A05-A873-3B95CD167264}" type="presParOf" srcId="{D19753B3-7A42-4633-880D-CF4B817F3CC9}" destId="{E524CA99-222E-4E84-8BD7-199AF8022004}" srcOrd="0" destOrd="0" presId="urn:microsoft.com/office/officeart/2005/8/layout/orgChart1"/>
    <dgm:cxn modelId="{59238C6A-F3BC-4BDC-8EC7-6873EA2D266E}" type="presParOf" srcId="{E524CA99-222E-4E84-8BD7-199AF8022004}" destId="{45A0936C-B48C-4144-A39D-FA006C49CF77}" srcOrd="0" destOrd="0" presId="urn:microsoft.com/office/officeart/2005/8/layout/orgChart1"/>
    <dgm:cxn modelId="{CF915D78-BE6D-47EC-92EB-DDE9C13E61E3}" type="presParOf" srcId="{E524CA99-222E-4E84-8BD7-199AF8022004}" destId="{35A48D9E-9F37-4DB6-A8A4-4BD1A11F3772}" srcOrd="1" destOrd="0" presId="urn:microsoft.com/office/officeart/2005/8/layout/orgChart1"/>
    <dgm:cxn modelId="{BB2E18A5-9657-461C-B0F7-97B7A0F7263C}" type="presParOf" srcId="{D19753B3-7A42-4633-880D-CF4B817F3CC9}" destId="{D2F0BE6F-A06A-43EA-AEF3-D9CB84FC7556}" srcOrd="1" destOrd="0" presId="urn:microsoft.com/office/officeart/2005/8/layout/orgChart1"/>
    <dgm:cxn modelId="{869508C0-1FA0-4704-BE2C-A40D382502D1}" type="presParOf" srcId="{D19753B3-7A42-4633-880D-CF4B817F3CC9}" destId="{2414834C-BD6D-4606-A9B7-07AF61E8A9B6}" srcOrd="2" destOrd="0" presId="urn:microsoft.com/office/officeart/2005/8/layout/orgChart1"/>
    <dgm:cxn modelId="{8F8FE42B-267C-4E81-B58D-ECAF440A5BF9}" type="presParOf" srcId="{E776E62E-DED7-479E-839C-5CCB9251267A}" destId="{088BACC1-DBD6-4E46-842A-074D7FBFC064}" srcOrd="2" destOrd="0" presId="urn:microsoft.com/office/officeart/2005/8/layout/orgChart1"/>
    <dgm:cxn modelId="{3147EE29-3768-4A90-A3EF-A217897B53A2}" type="presParOf" srcId="{E776E62E-DED7-479E-839C-5CCB9251267A}" destId="{536AB632-FE87-4175-955B-2F2E9CE38397}" srcOrd="3" destOrd="0" presId="urn:microsoft.com/office/officeart/2005/8/layout/orgChart1"/>
    <dgm:cxn modelId="{75D8A9F5-EC58-499E-9EBA-E8A8CB963783}" type="presParOf" srcId="{536AB632-FE87-4175-955B-2F2E9CE38397}" destId="{943DBD17-4C09-4F20-A336-D42EE424960F}" srcOrd="0" destOrd="0" presId="urn:microsoft.com/office/officeart/2005/8/layout/orgChart1"/>
    <dgm:cxn modelId="{93B5AAB0-3010-4ACA-A504-D10D415A12D9}" type="presParOf" srcId="{943DBD17-4C09-4F20-A336-D42EE424960F}" destId="{57A7FE62-AB70-44FF-B516-92D8779A6EA5}" srcOrd="0" destOrd="0" presId="urn:microsoft.com/office/officeart/2005/8/layout/orgChart1"/>
    <dgm:cxn modelId="{625EFB39-9115-4BF5-9CEE-3DAAE54D9EB9}" type="presParOf" srcId="{943DBD17-4C09-4F20-A336-D42EE424960F}" destId="{6B83CADE-0193-4802-B7F3-E2550E1317F9}" srcOrd="1" destOrd="0" presId="urn:microsoft.com/office/officeart/2005/8/layout/orgChart1"/>
    <dgm:cxn modelId="{F016F111-9C21-4CB2-A8EB-C9D2CC630467}" type="presParOf" srcId="{536AB632-FE87-4175-955B-2F2E9CE38397}" destId="{CD2066D3-196B-46F1-A397-7B362A87E7E4}" srcOrd="1" destOrd="0" presId="urn:microsoft.com/office/officeart/2005/8/layout/orgChart1"/>
    <dgm:cxn modelId="{EBF56D2E-BB1F-4E97-A2FB-F0C41BA0E7D1}" type="presParOf" srcId="{536AB632-FE87-4175-955B-2F2E9CE38397}" destId="{3A882CFE-E2CD-412D-A70A-063AFF4FEE6F}" srcOrd="2" destOrd="0" presId="urn:microsoft.com/office/officeart/2005/8/layout/orgChart1"/>
    <dgm:cxn modelId="{42D5F9C8-9584-4DCD-A469-1E25F8D2BAF5}" type="presParOf" srcId="{E776E62E-DED7-479E-839C-5CCB9251267A}" destId="{F970CC25-52C6-4F4B-B8AD-4A7D307DD0AF}" srcOrd="4" destOrd="0" presId="urn:microsoft.com/office/officeart/2005/8/layout/orgChart1"/>
    <dgm:cxn modelId="{DB01EDB2-396D-4C0E-908A-04CA7656178F}" type="presParOf" srcId="{E776E62E-DED7-479E-839C-5CCB9251267A}" destId="{C8639870-5823-4361-99A6-97AB8CC82605}" srcOrd="5" destOrd="0" presId="urn:microsoft.com/office/officeart/2005/8/layout/orgChart1"/>
    <dgm:cxn modelId="{0E8438E2-C7B8-4B80-A4BE-6A337B16FCAB}" type="presParOf" srcId="{C8639870-5823-4361-99A6-97AB8CC82605}" destId="{D06D7D27-DFE4-4190-AD6E-4DCA7E87A5F5}" srcOrd="0" destOrd="0" presId="urn:microsoft.com/office/officeart/2005/8/layout/orgChart1"/>
    <dgm:cxn modelId="{47E43078-76C3-4623-90EF-788430DBFCF5}" type="presParOf" srcId="{D06D7D27-DFE4-4190-AD6E-4DCA7E87A5F5}" destId="{66164684-BC75-4DE5-BDF3-147BFCB4384E}" srcOrd="0" destOrd="0" presId="urn:microsoft.com/office/officeart/2005/8/layout/orgChart1"/>
    <dgm:cxn modelId="{FEF3A1F8-4525-486C-A459-CD85ACB0EF9D}" type="presParOf" srcId="{D06D7D27-DFE4-4190-AD6E-4DCA7E87A5F5}" destId="{A8D0E57B-15BB-4B3B-BEFC-B38F5B6667BE}" srcOrd="1" destOrd="0" presId="urn:microsoft.com/office/officeart/2005/8/layout/orgChart1"/>
    <dgm:cxn modelId="{878537C6-3735-4614-809F-245B4173DA6C}" type="presParOf" srcId="{C8639870-5823-4361-99A6-97AB8CC82605}" destId="{C27E4A8F-3175-48D1-9000-881F447A0F60}" srcOrd="1" destOrd="0" presId="urn:microsoft.com/office/officeart/2005/8/layout/orgChart1"/>
    <dgm:cxn modelId="{8E699ABE-98FA-4107-B14E-DECD1E646833}" type="presParOf" srcId="{C8639870-5823-4361-99A6-97AB8CC82605}" destId="{146CA64D-E5B3-49C1-8265-F78056CD3357}" srcOrd="2" destOrd="0" presId="urn:microsoft.com/office/officeart/2005/8/layout/orgChart1"/>
    <dgm:cxn modelId="{D2076BE0-AF45-404C-A61B-E9BFA9ECB834}" type="presParOf" srcId="{AD91A870-4257-4539-9231-37AC680254FD}" destId="{261C100F-F1F2-4AAA-B44E-E63667881E50}"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74AD82-9AFE-4678-B90E-7DC042307CAB}">
      <dsp:nvSpPr>
        <dsp:cNvPr id="0" name=""/>
        <dsp:cNvSpPr/>
      </dsp:nvSpPr>
      <dsp:spPr>
        <a:xfrm>
          <a:off x="0" y="2926"/>
          <a:ext cx="7884367"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04FA4C8-4F21-42D8-BE23-CAB4973B1F54}">
      <dsp:nvSpPr>
        <dsp:cNvPr id="0" name=""/>
        <dsp:cNvSpPr/>
      </dsp:nvSpPr>
      <dsp:spPr>
        <a:xfrm>
          <a:off x="0" y="2926"/>
          <a:ext cx="7884367" cy="19706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just" defTabSz="1244600">
            <a:lnSpc>
              <a:spcPct val="100000"/>
            </a:lnSpc>
            <a:spcBef>
              <a:spcPct val="0"/>
            </a:spcBef>
            <a:spcAft>
              <a:spcPct val="35000"/>
            </a:spcAft>
            <a:buNone/>
          </a:pPr>
          <a:r>
            <a:rPr lang="en-US" sz="2800" b="0" i="0" kern="1200" dirty="0"/>
            <a:t>Human beings are the only creatures on the earth who are able to communicate with each other through the medium of language.</a:t>
          </a:r>
          <a:endParaRPr lang="en-US" sz="2800" kern="1200" dirty="0"/>
        </a:p>
      </dsp:txBody>
      <dsp:txXfrm>
        <a:off x="0" y="2926"/>
        <a:ext cx="7884367" cy="1970631"/>
      </dsp:txXfrm>
    </dsp:sp>
    <dsp:sp modelId="{1373FDA6-D167-4A36-90DE-994D04C4886A}">
      <dsp:nvSpPr>
        <dsp:cNvPr id="0" name=""/>
        <dsp:cNvSpPr/>
      </dsp:nvSpPr>
      <dsp:spPr>
        <a:xfrm>
          <a:off x="0" y="1973558"/>
          <a:ext cx="7884367" cy="0"/>
        </a:xfrm>
        <a:prstGeom prst="line">
          <a:avLst/>
        </a:prstGeom>
        <a:solidFill>
          <a:schemeClr val="accent2">
            <a:hueOff val="5817888"/>
            <a:satOff val="-34771"/>
            <a:lumOff val="-6961"/>
            <a:alphaOff val="0"/>
          </a:schemeClr>
        </a:solidFill>
        <a:ln w="12700" cap="flat" cmpd="sng" algn="ctr">
          <a:solidFill>
            <a:schemeClr val="accent2">
              <a:hueOff val="5817888"/>
              <a:satOff val="-34771"/>
              <a:lumOff val="-696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7046861-739A-40F9-80DE-F35B7B19C5C0}">
      <dsp:nvSpPr>
        <dsp:cNvPr id="0" name=""/>
        <dsp:cNvSpPr/>
      </dsp:nvSpPr>
      <dsp:spPr>
        <a:xfrm>
          <a:off x="0" y="1973558"/>
          <a:ext cx="7876667" cy="24024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just" defTabSz="1066800">
            <a:lnSpc>
              <a:spcPct val="100000"/>
            </a:lnSpc>
            <a:spcBef>
              <a:spcPct val="0"/>
            </a:spcBef>
            <a:spcAft>
              <a:spcPct val="35000"/>
            </a:spcAft>
            <a:buNone/>
          </a:pPr>
          <a:r>
            <a:rPr lang="en-US" sz="2400" b="0" i="0" kern="1200" dirty="0"/>
            <a:t>But humans take this gift to another extent. Distance, time, and physical existence of the person don’t matter in communication these days because they build a communication system through which they can communicate or share data like images, videos, text, files, </a:t>
          </a:r>
          <a:r>
            <a:rPr lang="en-US" sz="2400" b="0" i="0" kern="1200" dirty="0" err="1"/>
            <a:t>etc</a:t>
          </a:r>
          <a:r>
            <a:rPr lang="en-US" sz="2400" b="0" i="0" kern="1200" dirty="0"/>
            <a:t> with their loved ones anytime anywhere.</a:t>
          </a:r>
          <a:endParaRPr lang="en-US" sz="2400" kern="1200" dirty="0"/>
        </a:p>
      </dsp:txBody>
      <dsp:txXfrm>
        <a:off x="0" y="1973558"/>
        <a:ext cx="7876667" cy="2402436"/>
      </dsp:txXfrm>
    </dsp:sp>
    <dsp:sp modelId="{70675714-309B-4391-8353-F383C4FD48B5}">
      <dsp:nvSpPr>
        <dsp:cNvPr id="0" name=""/>
        <dsp:cNvSpPr/>
      </dsp:nvSpPr>
      <dsp:spPr>
        <a:xfrm>
          <a:off x="0" y="4375995"/>
          <a:ext cx="7884367" cy="0"/>
        </a:xfrm>
        <a:prstGeom prst="line">
          <a:avLst/>
        </a:prstGeom>
        <a:solidFill>
          <a:schemeClr val="accent2">
            <a:hueOff val="11635776"/>
            <a:satOff val="-69541"/>
            <a:lumOff val="-13922"/>
            <a:alphaOff val="0"/>
          </a:schemeClr>
        </a:solidFill>
        <a:ln w="12700" cap="flat" cmpd="sng" algn="ctr">
          <a:solidFill>
            <a:schemeClr val="accent2">
              <a:hueOff val="11635776"/>
              <a:satOff val="-69541"/>
              <a:lumOff val="-1392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33A7C1A-A605-4DC4-844E-824C86E1622D}">
      <dsp:nvSpPr>
        <dsp:cNvPr id="0" name=""/>
        <dsp:cNvSpPr/>
      </dsp:nvSpPr>
      <dsp:spPr>
        <a:xfrm>
          <a:off x="0" y="4378922"/>
          <a:ext cx="7884367" cy="8556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just" defTabSz="1244600">
            <a:lnSpc>
              <a:spcPct val="100000"/>
            </a:lnSpc>
            <a:spcBef>
              <a:spcPct val="0"/>
            </a:spcBef>
            <a:spcAft>
              <a:spcPct val="35000"/>
            </a:spcAft>
            <a:buNone/>
          </a:pPr>
          <a:r>
            <a:rPr lang="en-US" sz="2800" b="0" i="0" kern="1200" dirty="0"/>
            <a:t>Communication is defined as a process in which more than one computer transfers information, instructions to each other and for sharing resources.</a:t>
          </a:r>
          <a:endParaRPr lang="en-US" sz="2800" kern="1200" dirty="0"/>
        </a:p>
      </dsp:txBody>
      <dsp:txXfrm>
        <a:off x="0" y="4378922"/>
        <a:ext cx="7884367" cy="855648"/>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810F18-F550-4637-B4D2-A4FC845B7A25}">
      <dsp:nvSpPr>
        <dsp:cNvPr id="0" name=""/>
        <dsp:cNvSpPr/>
      </dsp:nvSpPr>
      <dsp:spPr>
        <a:xfrm>
          <a:off x="0" y="2568"/>
          <a:ext cx="6504646" cy="1093155"/>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28544A6-BBCB-44A8-9E1D-4A35787B16AD}">
      <dsp:nvSpPr>
        <dsp:cNvPr id="0" name=""/>
        <dsp:cNvSpPr/>
      </dsp:nvSpPr>
      <dsp:spPr>
        <a:xfrm>
          <a:off x="330679" y="248528"/>
          <a:ext cx="601823" cy="60123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E8041E8-F5B6-45A5-A387-7549F6F73CDC}">
      <dsp:nvSpPr>
        <dsp:cNvPr id="0" name=""/>
        <dsp:cNvSpPr/>
      </dsp:nvSpPr>
      <dsp:spPr>
        <a:xfrm>
          <a:off x="1263182" y="2568"/>
          <a:ext cx="4915762" cy="10942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5805" tIns="115805" rIns="115805" bIns="115805" numCol="1" spcCol="1270" anchor="ctr" anchorCtr="0">
          <a:noAutofit/>
        </a:bodyPr>
        <a:lstStyle/>
        <a:p>
          <a:pPr marL="0" lvl="0" indent="0" algn="just" defTabSz="711200">
            <a:lnSpc>
              <a:spcPct val="100000"/>
            </a:lnSpc>
            <a:spcBef>
              <a:spcPct val="0"/>
            </a:spcBef>
            <a:spcAft>
              <a:spcPct val="35000"/>
            </a:spcAft>
            <a:buNone/>
          </a:pPr>
          <a:r>
            <a:rPr lang="en-US" sz="1600" b="1" kern="1200" dirty="0">
              <a:solidFill>
                <a:schemeClr val="bg1"/>
              </a:solidFill>
            </a:rPr>
            <a:t>It is a one way or unidirectional communication between two devices in which one device is sender and other one is receiver. </a:t>
          </a:r>
        </a:p>
      </dsp:txBody>
      <dsp:txXfrm>
        <a:off x="1263182" y="2568"/>
        <a:ext cx="4915762" cy="1094224"/>
      </dsp:txXfrm>
    </dsp:sp>
    <dsp:sp modelId="{844EE752-4CB0-4781-A71C-DBB588E61C6A}">
      <dsp:nvSpPr>
        <dsp:cNvPr id="0" name=""/>
        <dsp:cNvSpPr/>
      </dsp:nvSpPr>
      <dsp:spPr>
        <a:xfrm>
          <a:off x="0" y="1346901"/>
          <a:ext cx="6504646" cy="1093155"/>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EB8B801-891C-40E4-8E1C-3E629ACD07BE}">
      <dsp:nvSpPr>
        <dsp:cNvPr id="0" name=""/>
        <dsp:cNvSpPr/>
      </dsp:nvSpPr>
      <dsp:spPr>
        <a:xfrm>
          <a:off x="330679" y="1592861"/>
          <a:ext cx="601823" cy="60123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BF674A1-A87F-4A4C-8B38-9CCE1B46B32F}">
      <dsp:nvSpPr>
        <dsp:cNvPr id="0" name=""/>
        <dsp:cNvSpPr/>
      </dsp:nvSpPr>
      <dsp:spPr>
        <a:xfrm>
          <a:off x="1263182" y="1346901"/>
          <a:ext cx="4915762" cy="10942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5805" tIns="115805" rIns="115805" bIns="115805" numCol="1" spcCol="1270" anchor="ctr" anchorCtr="0">
          <a:noAutofit/>
        </a:bodyPr>
        <a:lstStyle/>
        <a:p>
          <a:pPr marL="0" lvl="0" indent="0" algn="l" defTabSz="800100">
            <a:lnSpc>
              <a:spcPct val="100000"/>
            </a:lnSpc>
            <a:spcBef>
              <a:spcPct val="0"/>
            </a:spcBef>
            <a:spcAft>
              <a:spcPct val="35000"/>
            </a:spcAft>
            <a:buNone/>
          </a:pPr>
          <a:r>
            <a:rPr lang="en-US" sz="1800" b="1" kern="1200" dirty="0">
              <a:solidFill>
                <a:schemeClr val="bg1"/>
              </a:solidFill>
            </a:rPr>
            <a:t>Devices use the entire capacity of the link to transmit the data.</a:t>
          </a:r>
        </a:p>
      </dsp:txBody>
      <dsp:txXfrm>
        <a:off x="1263182" y="1346901"/>
        <a:ext cx="4915762" cy="1094224"/>
      </dsp:txXfrm>
    </dsp:sp>
    <dsp:sp modelId="{834A6611-058E-4BE5-8390-930296F904F6}">
      <dsp:nvSpPr>
        <dsp:cNvPr id="0" name=""/>
        <dsp:cNvSpPr/>
      </dsp:nvSpPr>
      <dsp:spPr>
        <a:xfrm>
          <a:off x="0" y="2691233"/>
          <a:ext cx="6504646" cy="1093155"/>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3E38236-C906-4290-8ECD-4EFB4D9585C5}">
      <dsp:nvSpPr>
        <dsp:cNvPr id="0" name=""/>
        <dsp:cNvSpPr/>
      </dsp:nvSpPr>
      <dsp:spPr>
        <a:xfrm>
          <a:off x="330679" y="2937193"/>
          <a:ext cx="601823" cy="60123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70B1F68-1456-4485-B54F-31757F62A71F}">
      <dsp:nvSpPr>
        <dsp:cNvPr id="0" name=""/>
        <dsp:cNvSpPr/>
      </dsp:nvSpPr>
      <dsp:spPr>
        <a:xfrm>
          <a:off x="1263182" y="2691233"/>
          <a:ext cx="4915762" cy="10942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5805" tIns="115805" rIns="115805" bIns="115805" numCol="1" spcCol="1270" anchor="ctr" anchorCtr="0">
          <a:noAutofit/>
        </a:bodyPr>
        <a:lstStyle/>
        <a:p>
          <a:pPr marL="0" lvl="0" indent="0" algn="just" defTabSz="889000">
            <a:lnSpc>
              <a:spcPct val="100000"/>
            </a:lnSpc>
            <a:spcBef>
              <a:spcPct val="0"/>
            </a:spcBef>
            <a:spcAft>
              <a:spcPct val="35000"/>
            </a:spcAft>
            <a:buNone/>
          </a:pPr>
          <a:r>
            <a:rPr lang="en-US" sz="2000" b="1" kern="1200" dirty="0">
              <a:solidFill>
                <a:schemeClr val="bg1"/>
              </a:solidFill>
            </a:rPr>
            <a:t>It is like a one way street where vehicles can move in only one direction. </a:t>
          </a:r>
        </a:p>
      </dsp:txBody>
      <dsp:txXfrm>
        <a:off x="1263182" y="2691233"/>
        <a:ext cx="4915762" cy="1094224"/>
      </dsp:txXfrm>
    </dsp:sp>
    <dsp:sp modelId="{F72ADA5E-EFD1-4241-A175-F79435980B07}">
      <dsp:nvSpPr>
        <dsp:cNvPr id="0" name=""/>
        <dsp:cNvSpPr/>
      </dsp:nvSpPr>
      <dsp:spPr>
        <a:xfrm>
          <a:off x="0" y="4035566"/>
          <a:ext cx="6504646" cy="1093155"/>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B5FDB04-0502-48D4-9B2A-A64E698CAFB3}">
      <dsp:nvSpPr>
        <dsp:cNvPr id="0" name=""/>
        <dsp:cNvSpPr/>
      </dsp:nvSpPr>
      <dsp:spPr>
        <a:xfrm>
          <a:off x="330679" y="4281526"/>
          <a:ext cx="601823" cy="60123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FDA2EEC-5B91-4E9A-B379-7C21E9C7C5B4}">
      <dsp:nvSpPr>
        <dsp:cNvPr id="0" name=""/>
        <dsp:cNvSpPr/>
      </dsp:nvSpPr>
      <dsp:spPr>
        <a:xfrm>
          <a:off x="1263182" y="4035566"/>
          <a:ext cx="4915762" cy="10942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5805" tIns="115805" rIns="115805" bIns="115805" numCol="1" spcCol="1270" anchor="ctr" anchorCtr="0">
          <a:noAutofit/>
        </a:bodyPr>
        <a:lstStyle/>
        <a:p>
          <a:pPr marL="0" lvl="0" indent="0" algn="just" defTabSz="889000">
            <a:lnSpc>
              <a:spcPct val="100000"/>
            </a:lnSpc>
            <a:spcBef>
              <a:spcPct val="0"/>
            </a:spcBef>
            <a:spcAft>
              <a:spcPct val="35000"/>
            </a:spcAft>
            <a:buNone/>
          </a:pPr>
          <a:r>
            <a:rPr lang="en-US" sz="2000" b="1" kern="1200" dirty="0">
              <a:solidFill>
                <a:schemeClr val="bg1"/>
              </a:solidFill>
            </a:rPr>
            <a:t>For example, data entered through a keyboard or audio sent to a speaker are one way communications.</a:t>
          </a:r>
        </a:p>
      </dsp:txBody>
      <dsp:txXfrm>
        <a:off x="1263182" y="4035566"/>
        <a:ext cx="4915762" cy="1094224"/>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364CE74-08E1-4EED-9615-264AEFDF2A91}">
      <dsp:nvSpPr>
        <dsp:cNvPr id="0" name=""/>
        <dsp:cNvSpPr/>
      </dsp:nvSpPr>
      <dsp:spPr>
        <a:xfrm>
          <a:off x="0" y="687"/>
          <a:ext cx="6629400"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5574BB5-8115-4322-BF8A-9E3D65DBD024}">
      <dsp:nvSpPr>
        <dsp:cNvPr id="0" name=""/>
        <dsp:cNvSpPr/>
      </dsp:nvSpPr>
      <dsp:spPr>
        <a:xfrm>
          <a:off x="0" y="687"/>
          <a:ext cx="6629400" cy="11268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just" defTabSz="800100">
            <a:lnSpc>
              <a:spcPct val="90000"/>
            </a:lnSpc>
            <a:spcBef>
              <a:spcPct val="0"/>
            </a:spcBef>
            <a:spcAft>
              <a:spcPct val="35000"/>
            </a:spcAft>
            <a:buNone/>
          </a:pPr>
          <a:r>
            <a:rPr lang="en-US" sz="1800" b="1" kern="1200" dirty="0"/>
            <a:t>It </a:t>
          </a:r>
          <a:r>
            <a:rPr lang="en-US" sz="1800" b="1" kern="1200"/>
            <a:t>is two-way </a:t>
          </a:r>
          <a:r>
            <a:rPr lang="en-US" sz="1800" b="1" kern="1200" dirty="0"/>
            <a:t>or bidirectional communication between two devices in which both the devices can send and receive data or control signals in both directions, but not at the same time</a:t>
          </a:r>
        </a:p>
      </dsp:txBody>
      <dsp:txXfrm>
        <a:off x="0" y="687"/>
        <a:ext cx="6629400" cy="1126862"/>
      </dsp:txXfrm>
    </dsp:sp>
    <dsp:sp modelId="{0A20F3D8-EBEB-43BF-A1BF-27771649F175}">
      <dsp:nvSpPr>
        <dsp:cNvPr id="0" name=""/>
        <dsp:cNvSpPr/>
      </dsp:nvSpPr>
      <dsp:spPr>
        <a:xfrm>
          <a:off x="0" y="1127550"/>
          <a:ext cx="6629400"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F8A86B5-E178-4C80-9188-9B0839B9B82E}">
      <dsp:nvSpPr>
        <dsp:cNvPr id="0" name=""/>
        <dsp:cNvSpPr/>
      </dsp:nvSpPr>
      <dsp:spPr>
        <a:xfrm>
          <a:off x="0" y="1127550"/>
          <a:ext cx="6629400" cy="11268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just" defTabSz="800100">
            <a:lnSpc>
              <a:spcPct val="90000"/>
            </a:lnSpc>
            <a:spcBef>
              <a:spcPct val="0"/>
            </a:spcBef>
            <a:spcAft>
              <a:spcPct val="35000"/>
            </a:spcAft>
            <a:buNone/>
          </a:pPr>
          <a:r>
            <a:rPr lang="en-US" sz="1800" b="1" kern="1200" dirty="0"/>
            <a:t>While one device is sending data, the other one will receive and vice-versa. It is like sharing a one-way narrow bridge among vehicles </a:t>
          </a:r>
          <a:r>
            <a:rPr lang="en-IN" sz="1800" b="1" kern="1200" dirty="0"/>
            <a:t>moving in both directions.</a:t>
          </a:r>
          <a:endParaRPr lang="en-US" sz="1800" b="1" kern="1200" dirty="0"/>
        </a:p>
      </dsp:txBody>
      <dsp:txXfrm>
        <a:off x="0" y="1127550"/>
        <a:ext cx="6629400" cy="1126862"/>
      </dsp:txXfrm>
    </dsp:sp>
    <dsp:sp modelId="{0EF2BA89-4851-4D56-A906-4743AA937BA2}">
      <dsp:nvSpPr>
        <dsp:cNvPr id="0" name=""/>
        <dsp:cNvSpPr/>
      </dsp:nvSpPr>
      <dsp:spPr>
        <a:xfrm>
          <a:off x="0" y="2254413"/>
          <a:ext cx="6629400"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651401D-84C2-4AEF-A4BE-4FE7EBFD9620}">
      <dsp:nvSpPr>
        <dsp:cNvPr id="0" name=""/>
        <dsp:cNvSpPr/>
      </dsp:nvSpPr>
      <dsp:spPr>
        <a:xfrm>
          <a:off x="0" y="2254413"/>
          <a:ext cx="6629400" cy="11268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just" defTabSz="889000">
            <a:lnSpc>
              <a:spcPct val="90000"/>
            </a:lnSpc>
            <a:spcBef>
              <a:spcPct val="0"/>
            </a:spcBef>
            <a:spcAft>
              <a:spcPct val="35000"/>
            </a:spcAft>
            <a:buNone/>
          </a:pPr>
          <a:r>
            <a:rPr lang="en-US" sz="2000" b="1" kern="1200" dirty="0"/>
            <a:t>Vehicles cannot pass the bridge simultaneously.</a:t>
          </a:r>
        </a:p>
      </dsp:txBody>
      <dsp:txXfrm>
        <a:off x="0" y="2254413"/>
        <a:ext cx="6629400" cy="1126862"/>
      </dsp:txXfrm>
    </dsp:sp>
    <dsp:sp modelId="{1566FEBF-6556-484A-A8CB-767B064C4A29}">
      <dsp:nvSpPr>
        <dsp:cNvPr id="0" name=""/>
        <dsp:cNvSpPr/>
      </dsp:nvSpPr>
      <dsp:spPr>
        <a:xfrm>
          <a:off x="0" y="3381276"/>
          <a:ext cx="6629400" cy="0"/>
        </a:xfrm>
        <a:prstGeom prst="lin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7CE5F22-8949-4FC1-80FE-78B295E79359}">
      <dsp:nvSpPr>
        <dsp:cNvPr id="0" name=""/>
        <dsp:cNvSpPr/>
      </dsp:nvSpPr>
      <dsp:spPr>
        <a:xfrm>
          <a:off x="0" y="3381276"/>
          <a:ext cx="6629400" cy="11268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just" defTabSz="889000">
            <a:lnSpc>
              <a:spcPct val="90000"/>
            </a:lnSpc>
            <a:spcBef>
              <a:spcPct val="0"/>
            </a:spcBef>
            <a:spcAft>
              <a:spcPct val="35000"/>
            </a:spcAft>
            <a:buNone/>
          </a:pPr>
          <a:r>
            <a:rPr lang="en-US" sz="2000" b="1" kern="1200" dirty="0"/>
            <a:t>Basically, it is a simplex channel where the direction of transmission can be switched.</a:t>
          </a:r>
        </a:p>
      </dsp:txBody>
      <dsp:txXfrm>
        <a:off x="0" y="3381276"/>
        <a:ext cx="6629400" cy="1126862"/>
      </dsp:txXfrm>
    </dsp:sp>
    <dsp:sp modelId="{FD3BF837-0042-43A8-9F22-62581D4C485D}">
      <dsp:nvSpPr>
        <dsp:cNvPr id="0" name=""/>
        <dsp:cNvSpPr/>
      </dsp:nvSpPr>
      <dsp:spPr>
        <a:xfrm>
          <a:off x="0" y="4508139"/>
          <a:ext cx="6629400" cy="0"/>
        </a:xfrm>
        <a:prstGeom prst="line">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9238979-5CED-4C73-9692-A1E47D854538}">
      <dsp:nvSpPr>
        <dsp:cNvPr id="0" name=""/>
        <dsp:cNvSpPr/>
      </dsp:nvSpPr>
      <dsp:spPr>
        <a:xfrm>
          <a:off x="0" y="4508139"/>
          <a:ext cx="6629400" cy="11268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just" defTabSz="889000">
            <a:lnSpc>
              <a:spcPct val="90000"/>
            </a:lnSpc>
            <a:spcBef>
              <a:spcPct val="0"/>
            </a:spcBef>
            <a:spcAft>
              <a:spcPct val="35000"/>
            </a:spcAft>
            <a:buNone/>
          </a:pPr>
          <a:r>
            <a:rPr lang="en-US" sz="2000" b="1" kern="1200" dirty="0"/>
            <a:t>Application of such type of communication can be found in walkie-talkie where one can press the push-to-talk button and talk</a:t>
          </a:r>
        </a:p>
      </dsp:txBody>
      <dsp:txXfrm>
        <a:off x="0" y="4508139"/>
        <a:ext cx="6629400" cy="1126862"/>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37F844-EF71-46C2-A7B7-E3224597FBB2}">
      <dsp:nvSpPr>
        <dsp:cNvPr id="0" name=""/>
        <dsp:cNvSpPr/>
      </dsp:nvSpPr>
      <dsp:spPr>
        <a:xfrm>
          <a:off x="0" y="5670"/>
          <a:ext cx="11397470" cy="72048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B18C98A-7CE2-4F1A-B0F3-C6FF684A6B06}">
      <dsp:nvSpPr>
        <dsp:cNvPr id="0" name=""/>
        <dsp:cNvSpPr/>
      </dsp:nvSpPr>
      <dsp:spPr>
        <a:xfrm>
          <a:off x="217947" y="167780"/>
          <a:ext cx="396655" cy="39626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E2A7AD0-1428-49C9-ABEA-BC9EAF41E37F}">
      <dsp:nvSpPr>
        <dsp:cNvPr id="0" name=""/>
        <dsp:cNvSpPr/>
      </dsp:nvSpPr>
      <dsp:spPr>
        <a:xfrm>
          <a:off x="832551" y="5670"/>
          <a:ext cx="10552096" cy="7430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635" tIns="78635" rIns="78635" bIns="78635" numCol="1" spcCol="1270" anchor="ctr" anchorCtr="0">
          <a:noAutofit/>
        </a:bodyPr>
        <a:lstStyle/>
        <a:p>
          <a:pPr marL="0" lvl="0" indent="0" algn="just" defTabSz="800100">
            <a:lnSpc>
              <a:spcPct val="100000"/>
            </a:lnSpc>
            <a:spcBef>
              <a:spcPct val="0"/>
            </a:spcBef>
            <a:spcAft>
              <a:spcPct val="35000"/>
            </a:spcAft>
            <a:buNone/>
          </a:pPr>
          <a:r>
            <a:rPr lang="en-US" sz="1800" kern="1200" dirty="0">
              <a:solidFill>
                <a:schemeClr val="bg1"/>
              </a:solidFill>
            </a:rPr>
            <a:t>It is two way or bidirectional communication in which both devices can send and receive data simultaneously.</a:t>
          </a:r>
        </a:p>
      </dsp:txBody>
      <dsp:txXfrm>
        <a:off x="832551" y="5670"/>
        <a:ext cx="10552096" cy="743003"/>
      </dsp:txXfrm>
    </dsp:sp>
    <dsp:sp modelId="{6C9FD188-6E33-4430-8CFD-8A73B9CCFDEE}">
      <dsp:nvSpPr>
        <dsp:cNvPr id="0" name=""/>
        <dsp:cNvSpPr/>
      </dsp:nvSpPr>
      <dsp:spPr>
        <a:xfrm>
          <a:off x="0" y="934425"/>
          <a:ext cx="11397470" cy="72048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FF53127-A4A3-423F-B2AA-13D62EACC4A3}">
      <dsp:nvSpPr>
        <dsp:cNvPr id="0" name=""/>
        <dsp:cNvSpPr/>
      </dsp:nvSpPr>
      <dsp:spPr>
        <a:xfrm>
          <a:off x="217947" y="1096535"/>
          <a:ext cx="396655" cy="39626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1691E38-5008-4A5C-98EE-26DD27706AC2}">
      <dsp:nvSpPr>
        <dsp:cNvPr id="0" name=""/>
        <dsp:cNvSpPr/>
      </dsp:nvSpPr>
      <dsp:spPr>
        <a:xfrm>
          <a:off x="832551" y="934425"/>
          <a:ext cx="10552096" cy="7430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635" tIns="78635" rIns="78635" bIns="78635" numCol="1" spcCol="1270" anchor="ctr" anchorCtr="0">
          <a:noAutofit/>
        </a:bodyPr>
        <a:lstStyle/>
        <a:p>
          <a:pPr marL="0" lvl="0" indent="0" algn="just" defTabSz="800100">
            <a:lnSpc>
              <a:spcPct val="100000"/>
            </a:lnSpc>
            <a:spcBef>
              <a:spcPct val="0"/>
            </a:spcBef>
            <a:spcAft>
              <a:spcPct val="35000"/>
            </a:spcAft>
            <a:buNone/>
          </a:pPr>
          <a:r>
            <a:rPr lang="en-US" sz="1800" kern="1200" dirty="0">
              <a:solidFill>
                <a:schemeClr val="bg1"/>
              </a:solidFill>
            </a:rPr>
            <a:t>It is like a two way road where vehicles can go in both directions at the same time.</a:t>
          </a:r>
        </a:p>
      </dsp:txBody>
      <dsp:txXfrm>
        <a:off x="832551" y="934425"/>
        <a:ext cx="10552096" cy="743003"/>
      </dsp:txXfrm>
    </dsp:sp>
    <dsp:sp modelId="{404A9A85-61EE-4BAF-9998-CB01CDE753A9}">
      <dsp:nvSpPr>
        <dsp:cNvPr id="0" name=""/>
        <dsp:cNvSpPr/>
      </dsp:nvSpPr>
      <dsp:spPr>
        <a:xfrm>
          <a:off x="0" y="1863179"/>
          <a:ext cx="11397470" cy="72048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5D4AF37-508A-43C2-AEFD-E985A92AC3D3}">
      <dsp:nvSpPr>
        <dsp:cNvPr id="0" name=""/>
        <dsp:cNvSpPr/>
      </dsp:nvSpPr>
      <dsp:spPr>
        <a:xfrm>
          <a:off x="217947" y="2025289"/>
          <a:ext cx="396655" cy="39626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17150A2-E6D2-41B0-B2D9-8723636E6E02}">
      <dsp:nvSpPr>
        <dsp:cNvPr id="0" name=""/>
        <dsp:cNvSpPr/>
      </dsp:nvSpPr>
      <dsp:spPr>
        <a:xfrm>
          <a:off x="832551" y="1863179"/>
          <a:ext cx="10552096" cy="7430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635" tIns="78635" rIns="78635" bIns="78635" numCol="1" spcCol="1270" anchor="ctr" anchorCtr="0">
          <a:noAutofit/>
        </a:bodyPr>
        <a:lstStyle/>
        <a:p>
          <a:pPr marL="0" lvl="0" indent="0" algn="just" defTabSz="800100">
            <a:lnSpc>
              <a:spcPct val="100000"/>
            </a:lnSpc>
            <a:spcBef>
              <a:spcPct val="0"/>
            </a:spcBef>
            <a:spcAft>
              <a:spcPct val="35000"/>
            </a:spcAft>
            <a:buNone/>
          </a:pPr>
          <a:r>
            <a:rPr lang="en-US" sz="1800" kern="1200" dirty="0">
              <a:solidFill>
                <a:schemeClr val="bg1"/>
              </a:solidFill>
            </a:rPr>
            <a:t>This type of communication channel is employed to allow simultaneous communication, for example, in our mobile phones and landline telephones</a:t>
          </a:r>
        </a:p>
      </dsp:txBody>
      <dsp:txXfrm>
        <a:off x="832551" y="1863179"/>
        <a:ext cx="10552096" cy="743003"/>
      </dsp:txXfrm>
    </dsp:sp>
    <dsp:sp modelId="{B4AFA4A0-08C5-4766-B118-52F7DC58D5F6}">
      <dsp:nvSpPr>
        <dsp:cNvPr id="0" name=""/>
        <dsp:cNvSpPr/>
      </dsp:nvSpPr>
      <dsp:spPr>
        <a:xfrm>
          <a:off x="0" y="2791934"/>
          <a:ext cx="11397470" cy="72048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1C18291-0FA7-43BF-8B46-AEB467F9FB03}">
      <dsp:nvSpPr>
        <dsp:cNvPr id="0" name=""/>
        <dsp:cNvSpPr/>
      </dsp:nvSpPr>
      <dsp:spPr>
        <a:xfrm>
          <a:off x="217947" y="2954044"/>
          <a:ext cx="396655" cy="39626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93A7E8C-05F3-4EDF-9FCF-B4B9F79A3A2B}">
      <dsp:nvSpPr>
        <dsp:cNvPr id="0" name=""/>
        <dsp:cNvSpPr/>
      </dsp:nvSpPr>
      <dsp:spPr>
        <a:xfrm>
          <a:off x="832551" y="2791934"/>
          <a:ext cx="10552096" cy="7430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635" tIns="78635" rIns="78635" bIns="78635" numCol="1" spcCol="1270" anchor="ctr" anchorCtr="0">
          <a:noAutofit/>
        </a:bodyPr>
        <a:lstStyle/>
        <a:p>
          <a:pPr marL="0" lvl="0" indent="0" algn="just" defTabSz="800100">
            <a:lnSpc>
              <a:spcPct val="100000"/>
            </a:lnSpc>
            <a:spcBef>
              <a:spcPct val="0"/>
            </a:spcBef>
            <a:spcAft>
              <a:spcPct val="35000"/>
            </a:spcAft>
            <a:buNone/>
          </a:pPr>
          <a:r>
            <a:rPr lang="en-US" sz="1800" kern="1200" dirty="0">
              <a:solidFill>
                <a:schemeClr val="bg1"/>
              </a:solidFill>
            </a:rPr>
            <a:t>The capacity of the transmission link is shared between the signals going in both directions.</a:t>
          </a:r>
        </a:p>
      </dsp:txBody>
      <dsp:txXfrm>
        <a:off x="832551" y="2791934"/>
        <a:ext cx="10552096" cy="743003"/>
      </dsp:txXfrm>
    </dsp:sp>
    <dsp:sp modelId="{EEA3759A-408C-4AC1-91D0-25EEACB6F4DC}">
      <dsp:nvSpPr>
        <dsp:cNvPr id="0" name=""/>
        <dsp:cNvSpPr/>
      </dsp:nvSpPr>
      <dsp:spPr>
        <a:xfrm>
          <a:off x="0" y="3720688"/>
          <a:ext cx="11397470" cy="72048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D572A06-770F-43E7-A2AA-9B4AA593BD3F}">
      <dsp:nvSpPr>
        <dsp:cNvPr id="0" name=""/>
        <dsp:cNvSpPr/>
      </dsp:nvSpPr>
      <dsp:spPr>
        <a:xfrm>
          <a:off x="217947" y="3882798"/>
          <a:ext cx="396655" cy="396268"/>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484C66B-587C-44C0-A083-4EC0AD4CCF73}">
      <dsp:nvSpPr>
        <dsp:cNvPr id="0" name=""/>
        <dsp:cNvSpPr/>
      </dsp:nvSpPr>
      <dsp:spPr>
        <a:xfrm>
          <a:off x="832551" y="3720688"/>
          <a:ext cx="10552096" cy="7430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635" tIns="78635" rIns="78635" bIns="78635" numCol="1" spcCol="1270" anchor="ctr" anchorCtr="0">
          <a:noAutofit/>
        </a:bodyPr>
        <a:lstStyle/>
        <a:p>
          <a:pPr marL="0" lvl="0" indent="0" algn="just" defTabSz="800100">
            <a:lnSpc>
              <a:spcPct val="100000"/>
            </a:lnSpc>
            <a:spcBef>
              <a:spcPct val="0"/>
            </a:spcBef>
            <a:spcAft>
              <a:spcPct val="35000"/>
            </a:spcAft>
            <a:buNone/>
          </a:pPr>
          <a:r>
            <a:rPr lang="en-US" sz="1800" kern="1200" dirty="0">
              <a:solidFill>
                <a:schemeClr val="bg1"/>
              </a:solidFill>
            </a:rPr>
            <a:t>This can be done either by using two physically separate simplex lines — one for sending and other for receiving, or the capacity of the single channel is shared between the signals travelling in different directions. </a:t>
          </a:r>
        </a:p>
      </dsp:txBody>
      <dsp:txXfrm>
        <a:off x="832551" y="3720688"/>
        <a:ext cx="10552096" cy="743003"/>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BBE1EB-6B5D-4F0A-A9E1-9A8E56132979}">
      <dsp:nvSpPr>
        <dsp:cNvPr id="0" name=""/>
        <dsp:cNvSpPr/>
      </dsp:nvSpPr>
      <dsp:spPr>
        <a:xfrm>
          <a:off x="0" y="329001"/>
          <a:ext cx="7830296" cy="113724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a:t>What is data communication? What are the main components of data communication?</a:t>
          </a:r>
        </a:p>
      </dsp:txBody>
      <dsp:txXfrm>
        <a:off x="55515" y="384516"/>
        <a:ext cx="7719266" cy="1026210"/>
      </dsp:txXfrm>
    </dsp:sp>
    <dsp:sp modelId="{744F565D-3B61-4559-8355-666592CB05A6}">
      <dsp:nvSpPr>
        <dsp:cNvPr id="0" name=""/>
        <dsp:cNvSpPr/>
      </dsp:nvSpPr>
      <dsp:spPr>
        <a:xfrm>
          <a:off x="0" y="1544001"/>
          <a:ext cx="7830296" cy="113724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a:t>Which communication mode allows communication in both directions simultaneously?</a:t>
          </a:r>
        </a:p>
      </dsp:txBody>
      <dsp:txXfrm>
        <a:off x="55515" y="1599516"/>
        <a:ext cx="7719266" cy="1026210"/>
      </dsp:txXfrm>
    </dsp:sp>
    <dsp:sp modelId="{6E1C2858-6771-44FD-8F02-6E1AF821B4FE}">
      <dsp:nvSpPr>
        <dsp:cNvPr id="0" name=""/>
        <dsp:cNvSpPr/>
      </dsp:nvSpPr>
      <dsp:spPr>
        <a:xfrm>
          <a:off x="0" y="2759001"/>
          <a:ext cx="7830296" cy="113724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a:t>Among LAN, MAN, and WAN, which has the highest speed and which one can cover the largest area?</a:t>
          </a:r>
        </a:p>
      </dsp:txBody>
      <dsp:txXfrm>
        <a:off x="55515" y="2814516"/>
        <a:ext cx="7719266" cy="1026210"/>
      </dsp:txXfrm>
    </dsp:sp>
    <dsp:sp modelId="{D64E1966-EED5-419A-8C7E-7F73BC35A5A7}">
      <dsp:nvSpPr>
        <dsp:cNvPr id="0" name=""/>
        <dsp:cNvSpPr/>
      </dsp:nvSpPr>
      <dsp:spPr>
        <a:xfrm>
          <a:off x="0" y="3974001"/>
          <a:ext cx="7830296" cy="113724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a:t>What is protocol in data communication? Explain with an example.</a:t>
          </a:r>
        </a:p>
      </dsp:txBody>
      <dsp:txXfrm>
        <a:off x="55515" y="4029516"/>
        <a:ext cx="7719266" cy="102621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012C7FF-0648-4F04-9B67-753B7C67A9FC}">
      <dsp:nvSpPr>
        <dsp:cNvPr id="0" name=""/>
        <dsp:cNvSpPr/>
      </dsp:nvSpPr>
      <dsp:spPr>
        <a:xfrm>
          <a:off x="0" y="643"/>
          <a:ext cx="11083290" cy="150594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3F70451-C1A8-4F46-A7D0-3CC1648E38E5}">
      <dsp:nvSpPr>
        <dsp:cNvPr id="0" name=""/>
        <dsp:cNvSpPr/>
      </dsp:nvSpPr>
      <dsp:spPr>
        <a:xfrm>
          <a:off x="455547" y="339480"/>
          <a:ext cx="828268" cy="82826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C02B492-2A4D-4940-97E6-5AE08E22D242}">
      <dsp:nvSpPr>
        <dsp:cNvPr id="0" name=""/>
        <dsp:cNvSpPr/>
      </dsp:nvSpPr>
      <dsp:spPr>
        <a:xfrm>
          <a:off x="1739364" y="643"/>
          <a:ext cx="9343925" cy="15059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9379" tIns="159379" rIns="159379" bIns="159379" numCol="1" spcCol="1270" anchor="ctr" anchorCtr="0">
          <a:noAutofit/>
        </a:bodyPr>
        <a:lstStyle/>
        <a:p>
          <a:pPr marL="0" lvl="0" indent="0" algn="l" defTabSz="1066800">
            <a:lnSpc>
              <a:spcPct val="90000"/>
            </a:lnSpc>
            <a:spcBef>
              <a:spcPct val="0"/>
            </a:spcBef>
            <a:spcAft>
              <a:spcPct val="35000"/>
            </a:spcAft>
            <a:buNone/>
          </a:pPr>
          <a:r>
            <a:rPr lang="en-US" sz="2400" kern="1200"/>
            <a:t>The term “Data Communication” comprises two words: Data and Communicate</a:t>
          </a:r>
        </a:p>
      </dsp:txBody>
      <dsp:txXfrm>
        <a:off x="1739364" y="643"/>
        <a:ext cx="9343925" cy="1505943"/>
      </dsp:txXfrm>
    </dsp:sp>
    <dsp:sp modelId="{D74414DD-4BEE-4414-91A8-30539981C871}">
      <dsp:nvSpPr>
        <dsp:cNvPr id="0" name=""/>
        <dsp:cNvSpPr/>
      </dsp:nvSpPr>
      <dsp:spPr>
        <a:xfrm>
          <a:off x="0" y="1883072"/>
          <a:ext cx="11083290" cy="150594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9250828-D773-4290-A04E-B20122C2E01A}">
      <dsp:nvSpPr>
        <dsp:cNvPr id="0" name=""/>
        <dsp:cNvSpPr/>
      </dsp:nvSpPr>
      <dsp:spPr>
        <a:xfrm>
          <a:off x="455547" y="2221909"/>
          <a:ext cx="828268" cy="82826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8178421-0A9F-40AE-9FF1-FF3EC69DE4EA}">
      <dsp:nvSpPr>
        <dsp:cNvPr id="0" name=""/>
        <dsp:cNvSpPr/>
      </dsp:nvSpPr>
      <dsp:spPr>
        <a:xfrm>
          <a:off x="1739364" y="1883072"/>
          <a:ext cx="9343925" cy="15059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9379" tIns="159379" rIns="159379" bIns="159379" numCol="1" spcCol="1270" anchor="ctr" anchorCtr="0">
          <a:noAutofit/>
        </a:bodyPr>
        <a:lstStyle/>
        <a:p>
          <a:pPr marL="0" lvl="0" indent="0" algn="l" defTabSz="1066800">
            <a:lnSpc>
              <a:spcPct val="90000"/>
            </a:lnSpc>
            <a:spcBef>
              <a:spcPct val="0"/>
            </a:spcBef>
            <a:spcAft>
              <a:spcPct val="35000"/>
            </a:spcAft>
            <a:buNone/>
          </a:pPr>
          <a:r>
            <a:rPr lang="en-US" sz="2400" kern="1200"/>
            <a:t>Thus, data communication refers to the exchange of data between two or more networked or connected devices. These devices must be capable of sending and receiving data over a communication medium. </a:t>
          </a:r>
        </a:p>
      </dsp:txBody>
      <dsp:txXfrm>
        <a:off x="1739364" y="1883072"/>
        <a:ext cx="9343925" cy="1505943"/>
      </dsp:txXfrm>
    </dsp:sp>
    <dsp:sp modelId="{A0133362-092E-48BB-AE9E-B0B1FC7700AA}">
      <dsp:nvSpPr>
        <dsp:cNvPr id="0" name=""/>
        <dsp:cNvSpPr/>
      </dsp:nvSpPr>
      <dsp:spPr>
        <a:xfrm>
          <a:off x="0" y="3765501"/>
          <a:ext cx="11083290" cy="150594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A682C09-8F5B-439D-8B58-18412A171630}">
      <dsp:nvSpPr>
        <dsp:cNvPr id="0" name=""/>
        <dsp:cNvSpPr/>
      </dsp:nvSpPr>
      <dsp:spPr>
        <a:xfrm>
          <a:off x="455547" y="4104338"/>
          <a:ext cx="828268" cy="82826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D065A26-F27D-4885-B5BA-FB1F04C8F09D}">
      <dsp:nvSpPr>
        <dsp:cNvPr id="0" name=""/>
        <dsp:cNvSpPr/>
      </dsp:nvSpPr>
      <dsp:spPr>
        <a:xfrm>
          <a:off x="1739364" y="3765501"/>
          <a:ext cx="9343925" cy="15059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9379" tIns="159379" rIns="159379" bIns="159379" numCol="1" spcCol="1270" anchor="ctr" anchorCtr="0">
          <a:noAutofit/>
        </a:bodyPr>
        <a:lstStyle/>
        <a:p>
          <a:pPr marL="0" lvl="0" indent="0" algn="l" defTabSz="1066800">
            <a:lnSpc>
              <a:spcPct val="90000"/>
            </a:lnSpc>
            <a:spcBef>
              <a:spcPct val="0"/>
            </a:spcBef>
            <a:spcAft>
              <a:spcPct val="35000"/>
            </a:spcAft>
            <a:buNone/>
          </a:pPr>
          <a:r>
            <a:rPr lang="en-IN" sz="2400" kern="1200"/>
            <a:t>Examples of such devices include personal computers, mobile phones, laptops, etc.</a:t>
          </a:r>
          <a:endParaRPr lang="en-US" sz="2400" kern="1200"/>
        </a:p>
      </dsp:txBody>
      <dsp:txXfrm>
        <a:off x="1739364" y="3765501"/>
        <a:ext cx="9343925" cy="150594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96D133C-1050-4DD6-BADD-C351C5D3C76D}">
      <dsp:nvSpPr>
        <dsp:cNvPr id="0" name=""/>
        <dsp:cNvSpPr/>
      </dsp:nvSpPr>
      <dsp:spPr>
        <a:xfrm>
          <a:off x="0" y="520557"/>
          <a:ext cx="11187390" cy="96876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t>Whenever we talk about communication between two computing devices using a network, five most important aspects come to our mind.</a:t>
          </a:r>
        </a:p>
      </dsp:txBody>
      <dsp:txXfrm>
        <a:off x="47291" y="567848"/>
        <a:ext cx="11092808" cy="874178"/>
      </dsp:txXfrm>
    </dsp:sp>
    <dsp:sp modelId="{6CA9F63A-31C9-4E55-A03E-A50593B195BE}">
      <dsp:nvSpPr>
        <dsp:cNvPr id="0" name=""/>
        <dsp:cNvSpPr/>
      </dsp:nvSpPr>
      <dsp:spPr>
        <a:xfrm>
          <a:off x="0" y="1555557"/>
          <a:ext cx="11187390" cy="96876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dirty="0"/>
            <a:t>These are </a:t>
          </a:r>
          <a:r>
            <a:rPr lang="en-US" sz="2300" b="1" kern="1200" dirty="0"/>
            <a:t>sender</a:t>
          </a:r>
          <a:r>
            <a:rPr lang="en-US" sz="2300" kern="1200" dirty="0"/>
            <a:t>, </a:t>
          </a:r>
          <a:r>
            <a:rPr lang="en-US" sz="2300" b="1" kern="1200" dirty="0"/>
            <a:t>receiver</a:t>
          </a:r>
          <a:r>
            <a:rPr lang="en-US" sz="2300" kern="1200" dirty="0"/>
            <a:t>, </a:t>
          </a:r>
          <a:r>
            <a:rPr lang="en-US" sz="2300" b="1" kern="1200" dirty="0"/>
            <a:t>communication medium</a:t>
          </a:r>
          <a:r>
            <a:rPr lang="en-US" sz="2300" kern="1200" dirty="0"/>
            <a:t>, the </a:t>
          </a:r>
          <a:r>
            <a:rPr lang="en-US" sz="2300" b="1" kern="1200" dirty="0"/>
            <a:t>message to be communicated</a:t>
          </a:r>
          <a:r>
            <a:rPr lang="en-US" sz="2300" kern="1200" dirty="0"/>
            <a:t>, and certain rules called </a:t>
          </a:r>
          <a:r>
            <a:rPr lang="en-US" sz="2300" b="1" kern="1200" dirty="0"/>
            <a:t>protocols</a:t>
          </a:r>
          <a:r>
            <a:rPr lang="en-US" sz="2300" kern="1200" dirty="0"/>
            <a:t> to be followed during communication.</a:t>
          </a:r>
        </a:p>
      </dsp:txBody>
      <dsp:txXfrm>
        <a:off x="47291" y="1602848"/>
        <a:ext cx="11092808" cy="874178"/>
      </dsp:txXfrm>
    </dsp:sp>
    <dsp:sp modelId="{43D304E3-7FA2-464E-B6D7-C214866AC653}">
      <dsp:nvSpPr>
        <dsp:cNvPr id="0" name=""/>
        <dsp:cNvSpPr/>
      </dsp:nvSpPr>
      <dsp:spPr>
        <a:xfrm>
          <a:off x="0" y="2590557"/>
          <a:ext cx="11187390" cy="968760"/>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t>The communication media is also called transmission media. Figure shows the role of these five components in data communication.</a:t>
          </a:r>
        </a:p>
      </dsp:txBody>
      <dsp:txXfrm>
        <a:off x="47291" y="2637848"/>
        <a:ext cx="11092808" cy="87417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4875D55-0AB6-48A3-AA23-7BCCD2BD8463}">
      <dsp:nvSpPr>
        <dsp:cNvPr id="0" name=""/>
        <dsp:cNvSpPr/>
      </dsp:nvSpPr>
      <dsp:spPr>
        <a:xfrm>
          <a:off x="0" y="1992"/>
          <a:ext cx="1070930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FB5E8280-4833-46D6-B508-008ACEC03050}">
      <dsp:nvSpPr>
        <dsp:cNvPr id="0" name=""/>
        <dsp:cNvSpPr/>
      </dsp:nvSpPr>
      <dsp:spPr>
        <a:xfrm>
          <a:off x="0" y="1992"/>
          <a:ext cx="10709307" cy="13587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just" defTabSz="889000">
            <a:lnSpc>
              <a:spcPct val="90000"/>
            </a:lnSpc>
            <a:spcBef>
              <a:spcPct val="0"/>
            </a:spcBef>
            <a:spcAft>
              <a:spcPct val="35000"/>
            </a:spcAft>
            <a:buNone/>
          </a:pPr>
          <a:r>
            <a:rPr lang="en-IN" sz="2000" b="1" kern="1200" dirty="0">
              <a:solidFill>
                <a:schemeClr val="bg1"/>
              </a:solidFill>
            </a:rPr>
            <a:t>Message</a:t>
          </a:r>
          <a:r>
            <a:rPr lang="en-IN" sz="2000" kern="1200" dirty="0">
              <a:solidFill>
                <a:schemeClr val="bg1"/>
              </a:solidFill>
            </a:rPr>
            <a:t>: </a:t>
          </a:r>
        </a:p>
        <a:p>
          <a:pPr marL="0" lvl="0" indent="0" algn="just" defTabSz="889000">
            <a:lnSpc>
              <a:spcPct val="90000"/>
            </a:lnSpc>
            <a:spcBef>
              <a:spcPct val="0"/>
            </a:spcBef>
            <a:spcAft>
              <a:spcPct val="35000"/>
            </a:spcAft>
            <a:buNone/>
          </a:pPr>
          <a:r>
            <a:rPr lang="en-US" sz="2000" b="0" i="0" kern="1200" dirty="0"/>
            <a:t>A message is a piece of information that is to be transmitted from one person to another. It could be a text file, an audio file, a video file, etc.</a:t>
          </a:r>
          <a:endParaRPr lang="en-US" sz="2000" kern="1200" dirty="0"/>
        </a:p>
      </dsp:txBody>
      <dsp:txXfrm>
        <a:off x="0" y="1992"/>
        <a:ext cx="10709307" cy="1358755"/>
      </dsp:txXfrm>
    </dsp:sp>
    <dsp:sp modelId="{E3009681-5E2E-49FE-B0AA-F960751A039F}">
      <dsp:nvSpPr>
        <dsp:cNvPr id="0" name=""/>
        <dsp:cNvSpPr/>
      </dsp:nvSpPr>
      <dsp:spPr>
        <a:xfrm>
          <a:off x="0" y="1360747"/>
          <a:ext cx="1070930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AC4179E8-DC90-4851-905C-CF5D38442958}">
      <dsp:nvSpPr>
        <dsp:cNvPr id="0" name=""/>
        <dsp:cNvSpPr/>
      </dsp:nvSpPr>
      <dsp:spPr>
        <a:xfrm>
          <a:off x="0" y="1360747"/>
          <a:ext cx="10709307" cy="13587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just" defTabSz="889000">
            <a:lnSpc>
              <a:spcPct val="90000"/>
            </a:lnSpc>
            <a:spcBef>
              <a:spcPct val="0"/>
            </a:spcBef>
            <a:spcAft>
              <a:spcPct val="35000"/>
            </a:spcAft>
            <a:buNone/>
          </a:pPr>
          <a:r>
            <a:rPr lang="en-US" sz="2000" b="1" kern="1200" dirty="0">
              <a:solidFill>
                <a:schemeClr val="bg1"/>
              </a:solidFill>
            </a:rPr>
            <a:t>Sender</a:t>
          </a:r>
          <a:r>
            <a:rPr lang="en-US" sz="2000" kern="1200" dirty="0">
              <a:solidFill>
                <a:schemeClr val="bg1"/>
              </a:solidFill>
            </a:rPr>
            <a:t>: </a:t>
          </a:r>
        </a:p>
        <a:p>
          <a:pPr marL="0" lvl="0" indent="0" algn="just" defTabSz="889000">
            <a:lnSpc>
              <a:spcPct val="90000"/>
            </a:lnSpc>
            <a:spcBef>
              <a:spcPct val="0"/>
            </a:spcBef>
            <a:spcAft>
              <a:spcPct val="35000"/>
            </a:spcAft>
            <a:buNone/>
          </a:pPr>
          <a:r>
            <a:rPr lang="en-US" sz="2000" kern="1200" dirty="0"/>
            <a:t>A sender is a computer or any such device which is capable of sending data over a network. It can be a computer, mobile phone, smartwatch, walkie talkie, video recording device, etc.</a:t>
          </a:r>
        </a:p>
      </dsp:txBody>
      <dsp:txXfrm>
        <a:off x="0" y="1360747"/>
        <a:ext cx="10709307" cy="1358755"/>
      </dsp:txXfrm>
    </dsp:sp>
    <dsp:sp modelId="{D9B77398-95B9-4B84-9BBD-127B4537A88E}">
      <dsp:nvSpPr>
        <dsp:cNvPr id="0" name=""/>
        <dsp:cNvSpPr/>
      </dsp:nvSpPr>
      <dsp:spPr>
        <a:xfrm>
          <a:off x="0" y="2719502"/>
          <a:ext cx="1070930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83DF0230-8B84-49D4-9378-465AEA45DA99}">
      <dsp:nvSpPr>
        <dsp:cNvPr id="0" name=""/>
        <dsp:cNvSpPr/>
      </dsp:nvSpPr>
      <dsp:spPr>
        <a:xfrm>
          <a:off x="0" y="2719502"/>
          <a:ext cx="10709307" cy="13587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IN" sz="2000" b="1" kern="1200" dirty="0">
              <a:solidFill>
                <a:schemeClr val="bg1"/>
              </a:solidFill>
            </a:rPr>
            <a:t>Receiver</a:t>
          </a:r>
          <a:r>
            <a:rPr lang="en-US" sz="2000" kern="1200" dirty="0">
              <a:solidFill>
                <a:schemeClr val="bg1"/>
              </a:solidFill>
            </a:rPr>
            <a:t>: </a:t>
          </a:r>
        </a:p>
        <a:p>
          <a:pPr marL="0" lvl="0" indent="0" algn="l" defTabSz="889000">
            <a:lnSpc>
              <a:spcPct val="90000"/>
            </a:lnSpc>
            <a:spcBef>
              <a:spcPct val="0"/>
            </a:spcBef>
            <a:spcAft>
              <a:spcPct val="35000"/>
            </a:spcAft>
            <a:buNone/>
          </a:pPr>
          <a:r>
            <a:rPr lang="en-US" sz="2000" kern="1200" dirty="0"/>
            <a:t>A receiver is a computer or any such device which is capable of receiving data from the network. It can be any computer, printer, laptop, mobile phone, television, etc. In computer communication, the sender and receiver are known as nodes in a network.</a:t>
          </a:r>
        </a:p>
      </dsp:txBody>
      <dsp:txXfrm>
        <a:off x="0" y="2719502"/>
        <a:ext cx="10709307" cy="135875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40F2D3-470C-4AB4-AEA3-2B2BED4A0810}">
      <dsp:nvSpPr>
        <dsp:cNvPr id="0" name=""/>
        <dsp:cNvSpPr/>
      </dsp:nvSpPr>
      <dsp:spPr>
        <a:xfrm>
          <a:off x="0" y="751463"/>
          <a:ext cx="11187390" cy="138731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87FA81E-88B4-45B1-8C3C-1A624F9DE93E}">
      <dsp:nvSpPr>
        <dsp:cNvPr id="0" name=""/>
        <dsp:cNvSpPr/>
      </dsp:nvSpPr>
      <dsp:spPr>
        <a:xfrm>
          <a:off x="419663" y="1063609"/>
          <a:ext cx="763024" cy="76302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0242462-E84E-4150-93AE-2A473365C550}">
      <dsp:nvSpPr>
        <dsp:cNvPr id="0" name=""/>
        <dsp:cNvSpPr/>
      </dsp:nvSpPr>
      <dsp:spPr>
        <a:xfrm>
          <a:off x="1602350" y="751463"/>
          <a:ext cx="9585039" cy="13873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6824" tIns="146824" rIns="146824" bIns="146824" numCol="1" spcCol="1270" anchor="ctr" anchorCtr="0">
          <a:noAutofit/>
        </a:bodyPr>
        <a:lstStyle/>
        <a:p>
          <a:pPr marL="0" lvl="0" indent="0" algn="l" defTabSz="844550">
            <a:lnSpc>
              <a:spcPct val="90000"/>
            </a:lnSpc>
            <a:spcBef>
              <a:spcPct val="0"/>
            </a:spcBef>
            <a:spcAft>
              <a:spcPct val="35000"/>
            </a:spcAft>
            <a:buNone/>
          </a:pPr>
          <a:r>
            <a:rPr lang="en-IN" sz="1900" b="1" kern="1200" dirty="0">
              <a:solidFill>
                <a:schemeClr val="bg1"/>
              </a:solidFill>
              <a:highlight>
                <a:srgbClr val="FFFF00"/>
              </a:highlight>
            </a:rPr>
            <a:t>Communication media:</a:t>
          </a:r>
          <a:r>
            <a:rPr lang="en-IN" sz="1900" kern="1200" dirty="0">
              <a:solidFill>
                <a:schemeClr val="bg1"/>
              </a:solidFill>
              <a:highlight>
                <a:srgbClr val="FFFF00"/>
              </a:highlight>
            </a:rPr>
            <a:t> </a:t>
          </a:r>
          <a:r>
            <a:rPr lang="en-US" sz="1900" kern="1200" dirty="0"/>
            <a:t>It is the path through which the message travels between source and destination. It is also called medium or link which is either wired or wireless. For example, a television cable, telephone cable, ethernet cable, satellite link, microwaves, etc.</a:t>
          </a:r>
        </a:p>
      </dsp:txBody>
      <dsp:txXfrm>
        <a:off x="1602350" y="751463"/>
        <a:ext cx="9585039" cy="1387316"/>
      </dsp:txXfrm>
    </dsp:sp>
    <dsp:sp modelId="{E7A49DD8-28BA-45D8-B9E9-680BD4F8D887}">
      <dsp:nvSpPr>
        <dsp:cNvPr id="0" name=""/>
        <dsp:cNvSpPr/>
      </dsp:nvSpPr>
      <dsp:spPr>
        <a:xfrm>
          <a:off x="0" y="2457612"/>
          <a:ext cx="11187390" cy="138731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6B1A29D-7824-4FE3-BF16-8307B2D23E75}">
      <dsp:nvSpPr>
        <dsp:cNvPr id="0" name=""/>
        <dsp:cNvSpPr/>
      </dsp:nvSpPr>
      <dsp:spPr>
        <a:xfrm>
          <a:off x="419663" y="2797754"/>
          <a:ext cx="763024" cy="76302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99F54AB-9AEB-418B-AB68-DD265C7A3EE0}">
      <dsp:nvSpPr>
        <dsp:cNvPr id="0" name=""/>
        <dsp:cNvSpPr/>
      </dsp:nvSpPr>
      <dsp:spPr>
        <a:xfrm>
          <a:off x="1602350" y="2485608"/>
          <a:ext cx="9585039" cy="13873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6824" tIns="146824" rIns="146824" bIns="146824" numCol="1" spcCol="1270" anchor="ctr" anchorCtr="0">
          <a:noAutofit/>
        </a:bodyPr>
        <a:lstStyle/>
        <a:p>
          <a:pPr marL="0" lvl="0" indent="0" algn="l" defTabSz="844550">
            <a:lnSpc>
              <a:spcPct val="90000"/>
            </a:lnSpc>
            <a:spcBef>
              <a:spcPct val="0"/>
            </a:spcBef>
            <a:spcAft>
              <a:spcPct val="35000"/>
            </a:spcAft>
            <a:buNone/>
          </a:pPr>
          <a:r>
            <a:rPr lang="en-IN" sz="1900" b="1" kern="1200" dirty="0">
              <a:solidFill>
                <a:schemeClr val="bg1"/>
              </a:solidFill>
              <a:highlight>
                <a:srgbClr val="FFFF00"/>
              </a:highlight>
            </a:rPr>
            <a:t>Protocols</a:t>
          </a:r>
          <a:r>
            <a:rPr lang="en-IN" sz="1900" kern="1200" dirty="0">
              <a:highlight>
                <a:srgbClr val="FFFF00"/>
              </a:highlight>
            </a:rPr>
            <a:t>:</a:t>
          </a:r>
          <a:r>
            <a:rPr lang="en-US" sz="1900" kern="1200" dirty="0"/>
            <a:t> It is a set of rules that need to be followed by the communicating parties in order to have successful and reliable data communication. You have already come across protocols such as Ethernet and HTTP.</a:t>
          </a:r>
        </a:p>
      </dsp:txBody>
      <dsp:txXfrm>
        <a:off x="1602350" y="2485608"/>
        <a:ext cx="9585039" cy="138731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F5BC83-BD88-402F-91F2-E1B60BF21201}">
      <dsp:nvSpPr>
        <dsp:cNvPr id="0" name=""/>
        <dsp:cNvSpPr/>
      </dsp:nvSpPr>
      <dsp:spPr>
        <a:xfrm>
          <a:off x="8050599" y="1864692"/>
          <a:ext cx="1511226" cy="719206"/>
        </a:xfrm>
        <a:custGeom>
          <a:avLst/>
          <a:gdLst/>
          <a:ahLst/>
          <a:cxnLst/>
          <a:rect l="0" t="0" r="0" b="0"/>
          <a:pathLst>
            <a:path>
              <a:moveTo>
                <a:pt x="0" y="0"/>
              </a:moveTo>
              <a:lnTo>
                <a:pt x="0" y="490118"/>
              </a:lnTo>
              <a:lnTo>
                <a:pt x="1511226" y="490118"/>
              </a:lnTo>
              <a:lnTo>
                <a:pt x="1511226" y="719206"/>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C7740C2-7314-44C5-8E08-20B78725E9EB}">
      <dsp:nvSpPr>
        <dsp:cNvPr id="0" name=""/>
        <dsp:cNvSpPr/>
      </dsp:nvSpPr>
      <dsp:spPr>
        <a:xfrm>
          <a:off x="6539373" y="1864692"/>
          <a:ext cx="1511226" cy="719206"/>
        </a:xfrm>
        <a:custGeom>
          <a:avLst/>
          <a:gdLst/>
          <a:ahLst/>
          <a:cxnLst/>
          <a:rect l="0" t="0" r="0" b="0"/>
          <a:pathLst>
            <a:path>
              <a:moveTo>
                <a:pt x="1511226" y="0"/>
              </a:moveTo>
              <a:lnTo>
                <a:pt x="1511226" y="490118"/>
              </a:lnTo>
              <a:lnTo>
                <a:pt x="0" y="490118"/>
              </a:lnTo>
              <a:lnTo>
                <a:pt x="0" y="719206"/>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E5801CC-75CA-417E-951A-3FCE64E20A7B}">
      <dsp:nvSpPr>
        <dsp:cNvPr id="0" name=""/>
        <dsp:cNvSpPr/>
      </dsp:nvSpPr>
      <dsp:spPr>
        <a:xfrm>
          <a:off x="3269" y="294390"/>
          <a:ext cx="4639041" cy="245522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172C471-1800-40EC-BE97-13C9C35AA9C9}">
      <dsp:nvSpPr>
        <dsp:cNvPr id="0" name=""/>
        <dsp:cNvSpPr/>
      </dsp:nvSpPr>
      <dsp:spPr>
        <a:xfrm>
          <a:off x="278037" y="555420"/>
          <a:ext cx="4639041" cy="2455229"/>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just" defTabSz="755650">
            <a:lnSpc>
              <a:spcPct val="90000"/>
            </a:lnSpc>
            <a:spcBef>
              <a:spcPct val="0"/>
            </a:spcBef>
            <a:spcAft>
              <a:spcPct val="35000"/>
            </a:spcAft>
            <a:buNone/>
          </a:pPr>
          <a:r>
            <a:rPr lang="en-US" sz="1700" b="1" i="0" kern="1200" dirty="0"/>
            <a:t>Set of rules (Protocol): </a:t>
          </a:r>
          <a:r>
            <a:rPr lang="en-US" sz="1700" b="0" i="0" kern="1200" dirty="0"/>
            <a:t>When someone sends the data (The sender), it should be understandable to the receiver also otherwise it is meaningless. For example, A sends a message to B. </a:t>
          </a:r>
        </a:p>
        <a:p>
          <a:pPr marL="0" lvl="0" indent="0" algn="ctr" defTabSz="755650">
            <a:lnSpc>
              <a:spcPct val="90000"/>
            </a:lnSpc>
            <a:spcBef>
              <a:spcPct val="0"/>
            </a:spcBef>
            <a:spcAft>
              <a:spcPct val="35000"/>
            </a:spcAft>
            <a:buNone/>
          </a:pPr>
          <a:r>
            <a:rPr lang="en-US" sz="1700" b="0" i="0" kern="1200" dirty="0"/>
            <a:t>If Sanjeev writes in Hindi and Sonia cannot understand Hindi, it is a meaningless conversation.</a:t>
          </a:r>
          <a:endParaRPr lang="en-US" sz="1700" kern="1200" dirty="0"/>
        </a:p>
      </dsp:txBody>
      <dsp:txXfrm>
        <a:off x="349948" y="627331"/>
        <a:ext cx="4495219" cy="2311407"/>
      </dsp:txXfrm>
    </dsp:sp>
    <dsp:sp modelId="{D22A2DEA-BAF5-4566-944E-0FC3F37DD194}">
      <dsp:nvSpPr>
        <dsp:cNvPr id="0" name=""/>
        <dsp:cNvSpPr/>
      </dsp:nvSpPr>
      <dsp:spPr>
        <a:xfrm>
          <a:off x="5191847" y="294390"/>
          <a:ext cx="5717504" cy="157030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1FB73DE-F3A4-4FCD-99DD-C756FBDADC9B}">
      <dsp:nvSpPr>
        <dsp:cNvPr id="0" name=""/>
        <dsp:cNvSpPr/>
      </dsp:nvSpPr>
      <dsp:spPr>
        <a:xfrm>
          <a:off x="5466615" y="555420"/>
          <a:ext cx="5717504" cy="1570301"/>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just" defTabSz="800100">
            <a:lnSpc>
              <a:spcPct val="90000"/>
            </a:lnSpc>
            <a:spcBef>
              <a:spcPct val="0"/>
            </a:spcBef>
            <a:spcAft>
              <a:spcPct val="35000"/>
            </a:spcAft>
            <a:buNone/>
          </a:pPr>
          <a:r>
            <a:rPr lang="en-US" sz="1800" b="0" i="0" kern="1200" dirty="0"/>
            <a:t>Therefore, there are some set of rules (protocols) that is followed by every computer connected to the internet and they are:</a:t>
          </a:r>
          <a:endParaRPr lang="en-US" sz="1800" kern="1200" dirty="0"/>
        </a:p>
      </dsp:txBody>
      <dsp:txXfrm>
        <a:off x="5512608" y="601413"/>
        <a:ext cx="5625518" cy="1478315"/>
      </dsp:txXfrm>
    </dsp:sp>
    <dsp:sp modelId="{2C718933-F112-4789-90DE-F1F90319737A}">
      <dsp:nvSpPr>
        <dsp:cNvPr id="0" name=""/>
        <dsp:cNvSpPr/>
      </dsp:nvSpPr>
      <dsp:spPr>
        <a:xfrm>
          <a:off x="5302915" y="2583898"/>
          <a:ext cx="2472915" cy="1570301"/>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A176280-65FD-4978-BABB-79B9BC59BAC9}">
      <dsp:nvSpPr>
        <dsp:cNvPr id="0" name=""/>
        <dsp:cNvSpPr/>
      </dsp:nvSpPr>
      <dsp:spPr>
        <a:xfrm>
          <a:off x="5577684" y="2844928"/>
          <a:ext cx="2472915" cy="1570301"/>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b="1" kern="1200" dirty="0"/>
            <a:t>Internet Protocol (IP)</a:t>
          </a:r>
        </a:p>
      </dsp:txBody>
      <dsp:txXfrm>
        <a:off x="5623677" y="2890921"/>
        <a:ext cx="2380929" cy="1478315"/>
      </dsp:txXfrm>
    </dsp:sp>
    <dsp:sp modelId="{1A3B24A7-98EC-462A-BB49-ACCD8038BFD0}">
      <dsp:nvSpPr>
        <dsp:cNvPr id="0" name=""/>
        <dsp:cNvSpPr/>
      </dsp:nvSpPr>
      <dsp:spPr>
        <a:xfrm>
          <a:off x="8325368" y="2583898"/>
          <a:ext cx="2472915" cy="1570301"/>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57C3E7C-72B7-4A90-A1FD-EE3388732B05}">
      <dsp:nvSpPr>
        <dsp:cNvPr id="0" name=""/>
        <dsp:cNvSpPr/>
      </dsp:nvSpPr>
      <dsp:spPr>
        <a:xfrm>
          <a:off x="8600136" y="2844928"/>
          <a:ext cx="2472915" cy="1570301"/>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b="1" i="0" kern="1200" dirty="0"/>
            <a:t>Transmission Control Protocol (TCP</a:t>
          </a:r>
          <a:r>
            <a:rPr lang="en-US" sz="1700" b="1" kern="1200" dirty="0"/>
            <a:t>)</a:t>
          </a:r>
        </a:p>
      </dsp:txBody>
      <dsp:txXfrm>
        <a:off x="8646129" y="2890921"/>
        <a:ext cx="2380929" cy="1478315"/>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BD3F385-3BCB-422B-9B5C-88D7D04ABC59}">
      <dsp:nvSpPr>
        <dsp:cNvPr id="0" name=""/>
        <dsp:cNvSpPr/>
      </dsp:nvSpPr>
      <dsp:spPr>
        <a:xfrm>
          <a:off x="0" y="2451"/>
          <a:ext cx="7979765" cy="124239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D01F924-B982-4028-92C6-4B6FED38927E}">
      <dsp:nvSpPr>
        <dsp:cNvPr id="0" name=""/>
        <dsp:cNvSpPr/>
      </dsp:nvSpPr>
      <dsp:spPr>
        <a:xfrm>
          <a:off x="375824" y="281990"/>
          <a:ext cx="683317" cy="68331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C44978E-4D83-4E53-BFC4-825FA0B98E63}">
      <dsp:nvSpPr>
        <dsp:cNvPr id="0" name=""/>
        <dsp:cNvSpPr/>
      </dsp:nvSpPr>
      <dsp:spPr>
        <a:xfrm>
          <a:off x="1434965" y="2451"/>
          <a:ext cx="6544799" cy="12423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487" tIns="131487" rIns="131487" bIns="131487" numCol="1" spcCol="1270" anchor="ctr" anchorCtr="0">
          <a:noAutofit/>
        </a:bodyPr>
        <a:lstStyle/>
        <a:p>
          <a:pPr marL="0" lvl="0" indent="0" algn="just" defTabSz="800100">
            <a:lnSpc>
              <a:spcPct val="100000"/>
            </a:lnSpc>
            <a:spcBef>
              <a:spcPct val="0"/>
            </a:spcBef>
            <a:spcAft>
              <a:spcPct val="35000"/>
            </a:spcAft>
            <a:buNone/>
          </a:pPr>
          <a:r>
            <a:rPr lang="en-US" sz="1800" kern="1200" dirty="0"/>
            <a:t>It is a set of standardized rules that uses a client-server model of communication in which a user or machine (a client) requests a service by a server in the network</a:t>
          </a:r>
        </a:p>
      </dsp:txBody>
      <dsp:txXfrm>
        <a:off x="1434965" y="2451"/>
        <a:ext cx="6544799" cy="1242394"/>
      </dsp:txXfrm>
    </dsp:sp>
    <dsp:sp modelId="{AFCFB022-04F7-49D3-A83F-55D493D0DD41}">
      <dsp:nvSpPr>
        <dsp:cNvPr id="0" name=""/>
        <dsp:cNvSpPr/>
      </dsp:nvSpPr>
      <dsp:spPr>
        <a:xfrm>
          <a:off x="0" y="1555444"/>
          <a:ext cx="7979765" cy="124239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2246B60-E82A-4A6B-BA10-8AFAFB8EAD79}">
      <dsp:nvSpPr>
        <dsp:cNvPr id="0" name=""/>
        <dsp:cNvSpPr/>
      </dsp:nvSpPr>
      <dsp:spPr>
        <a:xfrm>
          <a:off x="375824" y="1834983"/>
          <a:ext cx="683317" cy="68331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3D66E88-2BD9-4DF8-BE96-3ECBFB8AB287}">
      <dsp:nvSpPr>
        <dsp:cNvPr id="0" name=""/>
        <dsp:cNvSpPr/>
      </dsp:nvSpPr>
      <dsp:spPr>
        <a:xfrm>
          <a:off x="1434965" y="1555444"/>
          <a:ext cx="6544799" cy="12423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487" tIns="131487" rIns="131487" bIns="131487" numCol="1" spcCol="1270" anchor="ctr" anchorCtr="0">
          <a:noAutofit/>
        </a:bodyPr>
        <a:lstStyle/>
        <a:p>
          <a:pPr marL="0" lvl="0" indent="0" algn="just" defTabSz="800100">
            <a:lnSpc>
              <a:spcPct val="100000"/>
            </a:lnSpc>
            <a:spcBef>
              <a:spcPct val="0"/>
            </a:spcBef>
            <a:spcAft>
              <a:spcPct val="35000"/>
            </a:spcAft>
            <a:buNone/>
          </a:pPr>
          <a:r>
            <a:rPr lang="en-US" sz="1800" kern="1200" dirty="0"/>
            <a:t>TCP ensures that the message or data is broken into smaller chunks, called IP packets. </a:t>
          </a:r>
        </a:p>
      </dsp:txBody>
      <dsp:txXfrm>
        <a:off x="1434965" y="1555444"/>
        <a:ext cx="6544799" cy="1242394"/>
      </dsp:txXfrm>
    </dsp:sp>
    <dsp:sp modelId="{859A5618-9C2C-49AF-920B-91D6DB5C1D6B}">
      <dsp:nvSpPr>
        <dsp:cNvPr id="0" name=""/>
        <dsp:cNvSpPr/>
      </dsp:nvSpPr>
      <dsp:spPr>
        <a:xfrm>
          <a:off x="0" y="3108437"/>
          <a:ext cx="7979765" cy="124239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D1D9462-EB71-4581-A52E-C66D10CE55C7}">
      <dsp:nvSpPr>
        <dsp:cNvPr id="0" name=""/>
        <dsp:cNvSpPr/>
      </dsp:nvSpPr>
      <dsp:spPr>
        <a:xfrm>
          <a:off x="375824" y="3387976"/>
          <a:ext cx="683317" cy="68331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BBF1A86-C4CE-43F2-A3E1-81ECCAB374C4}">
      <dsp:nvSpPr>
        <dsp:cNvPr id="0" name=""/>
        <dsp:cNvSpPr/>
      </dsp:nvSpPr>
      <dsp:spPr>
        <a:xfrm>
          <a:off x="1434965" y="3108437"/>
          <a:ext cx="6544799" cy="12423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487" tIns="131487" rIns="131487" bIns="131487" numCol="1" spcCol="1270" anchor="ctr" anchorCtr="0">
          <a:noAutofit/>
        </a:bodyPr>
        <a:lstStyle/>
        <a:p>
          <a:pPr marL="0" lvl="0" indent="0" algn="just" defTabSz="800100">
            <a:lnSpc>
              <a:spcPct val="100000"/>
            </a:lnSpc>
            <a:spcBef>
              <a:spcPct val="0"/>
            </a:spcBef>
            <a:spcAft>
              <a:spcPct val="35000"/>
            </a:spcAft>
            <a:buNone/>
          </a:pPr>
          <a:r>
            <a:rPr lang="en-US" sz="1800" kern="1200" dirty="0"/>
            <a:t>Each of these packets are routed (transmitted) through the Internet, along a path from one router to the next, until it reaches the specified destination. </a:t>
          </a:r>
        </a:p>
      </dsp:txBody>
      <dsp:txXfrm>
        <a:off x="1434965" y="3108437"/>
        <a:ext cx="6544799" cy="1242394"/>
      </dsp:txXfrm>
    </dsp:sp>
    <dsp:sp modelId="{92D6F4D2-D00E-4079-BF97-CA72E4BDA879}">
      <dsp:nvSpPr>
        <dsp:cNvPr id="0" name=""/>
        <dsp:cNvSpPr/>
      </dsp:nvSpPr>
      <dsp:spPr>
        <a:xfrm>
          <a:off x="0" y="4661431"/>
          <a:ext cx="7979765" cy="124239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1441544-C948-4015-8B19-7A6BA5F300B1}">
      <dsp:nvSpPr>
        <dsp:cNvPr id="0" name=""/>
        <dsp:cNvSpPr/>
      </dsp:nvSpPr>
      <dsp:spPr>
        <a:xfrm>
          <a:off x="375824" y="4940969"/>
          <a:ext cx="683317" cy="68331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8C42A62-8336-4664-8D24-A1E477E0F4CA}">
      <dsp:nvSpPr>
        <dsp:cNvPr id="0" name=""/>
        <dsp:cNvSpPr/>
      </dsp:nvSpPr>
      <dsp:spPr>
        <a:xfrm>
          <a:off x="1434965" y="4661431"/>
          <a:ext cx="6544799" cy="12423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487" tIns="131487" rIns="131487" bIns="131487" numCol="1" spcCol="1270" anchor="ctr" anchorCtr="0">
          <a:noAutofit/>
        </a:bodyPr>
        <a:lstStyle/>
        <a:p>
          <a:pPr marL="0" lvl="0" indent="0" algn="l" defTabSz="844550">
            <a:lnSpc>
              <a:spcPct val="100000"/>
            </a:lnSpc>
            <a:spcBef>
              <a:spcPct val="0"/>
            </a:spcBef>
            <a:spcAft>
              <a:spcPct val="35000"/>
            </a:spcAft>
            <a:buNone/>
          </a:pPr>
          <a:r>
            <a:rPr lang="en-US" sz="1900" kern="1200"/>
            <a:t>TCP guarantees the delivery of packets on the designated IP address. It is also responsible for ordering the packets so that they are delivered in sequence.</a:t>
          </a:r>
        </a:p>
      </dsp:txBody>
      <dsp:txXfrm>
        <a:off x="1434965" y="4661431"/>
        <a:ext cx="6544799" cy="1242394"/>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811EEC-6503-4576-9233-824D4734DAAE}">
      <dsp:nvSpPr>
        <dsp:cNvPr id="0" name=""/>
        <dsp:cNvSpPr/>
      </dsp:nvSpPr>
      <dsp:spPr>
        <a:xfrm>
          <a:off x="6451" y="646952"/>
          <a:ext cx="2016693" cy="2420032"/>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205" tIns="0" rIns="199205" bIns="330200" numCol="1" spcCol="1270" anchor="t" anchorCtr="0">
          <a:noAutofit/>
        </a:bodyPr>
        <a:lstStyle/>
        <a:p>
          <a:pPr marL="0" lvl="0" indent="0" algn="just" defTabSz="889000">
            <a:lnSpc>
              <a:spcPct val="90000"/>
            </a:lnSpc>
            <a:spcBef>
              <a:spcPct val="0"/>
            </a:spcBef>
            <a:spcAft>
              <a:spcPct val="35000"/>
            </a:spcAft>
            <a:buNone/>
          </a:pPr>
          <a:r>
            <a:rPr lang="en-US" sz="2000" kern="1200" dirty="0"/>
            <a:t>how computers identify one another on a network. </a:t>
          </a:r>
        </a:p>
      </dsp:txBody>
      <dsp:txXfrm>
        <a:off x="6451" y="1614965"/>
        <a:ext cx="2016693" cy="1452019"/>
      </dsp:txXfrm>
    </dsp:sp>
    <dsp:sp modelId="{E9C393F1-6BB3-41B5-AB8B-917DD345AC76}">
      <dsp:nvSpPr>
        <dsp:cNvPr id="0" name=""/>
        <dsp:cNvSpPr/>
      </dsp:nvSpPr>
      <dsp:spPr>
        <a:xfrm>
          <a:off x="6451" y="646952"/>
          <a:ext cx="2016693" cy="968013"/>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199205" tIns="165100" rIns="199205" bIns="165100" numCol="1" spcCol="1270" anchor="ctr" anchorCtr="0">
          <a:noAutofit/>
        </a:bodyPr>
        <a:lstStyle/>
        <a:p>
          <a:pPr marL="0" lvl="0" indent="0" algn="l" defTabSz="1866900">
            <a:lnSpc>
              <a:spcPct val="90000"/>
            </a:lnSpc>
            <a:spcBef>
              <a:spcPct val="0"/>
            </a:spcBef>
            <a:spcAft>
              <a:spcPct val="35000"/>
            </a:spcAft>
            <a:buNone/>
          </a:pPr>
          <a:r>
            <a:rPr lang="en-US" sz="4200" kern="1200"/>
            <a:t>01</a:t>
          </a:r>
        </a:p>
      </dsp:txBody>
      <dsp:txXfrm>
        <a:off x="6451" y="646952"/>
        <a:ext cx="2016693" cy="968013"/>
      </dsp:txXfrm>
    </dsp:sp>
    <dsp:sp modelId="{412908D4-1194-40C9-9640-7ADAC1BFE6B2}">
      <dsp:nvSpPr>
        <dsp:cNvPr id="0" name=""/>
        <dsp:cNvSpPr/>
      </dsp:nvSpPr>
      <dsp:spPr>
        <a:xfrm>
          <a:off x="2184480" y="646952"/>
          <a:ext cx="2016693" cy="2420032"/>
        </a:xfrm>
        <a:prstGeom prst="rect">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205" tIns="0" rIns="199205" bIns="330200" numCol="1" spcCol="1270" anchor="t" anchorCtr="0">
          <a:noAutofit/>
        </a:bodyPr>
        <a:lstStyle/>
        <a:p>
          <a:pPr marL="0" lvl="0" indent="0" algn="just" defTabSz="889000">
            <a:lnSpc>
              <a:spcPct val="90000"/>
            </a:lnSpc>
            <a:spcBef>
              <a:spcPct val="0"/>
            </a:spcBef>
            <a:spcAft>
              <a:spcPct val="35000"/>
            </a:spcAft>
            <a:buNone/>
          </a:pPr>
          <a:r>
            <a:rPr lang="en-US" sz="2000" kern="1200" dirty="0"/>
            <a:t>• the form to which the data should be converted for transit. </a:t>
          </a:r>
        </a:p>
      </dsp:txBody>
      <dsp:txXfrm>
        <a:off x="2184480" y="1614965"/>
        <a:ext cx="2016693" cy="1452019"/>
      </dsp:txXfrm>
    </dsp:sp>
    <dsp:sp modelId="{10322E7F-F9C3-4FE4-9D1C-5D25046A719B}">
      <dsp:nvSpPr>
        <dsp:cNvPr id="0" name=""/>
        <dsp:cNvSpPr/>
      </dsp:nvSpPr>
      <dsp:spPr>
        <a:xfrm>
          <a:off x="2184480" y="646952"/>
          <a:ext cx="2016693" cy="968013"/>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199205" tIns="165100" rIns="199205" bIns="165100" numCol="1" spcCol="1270" anchor="ctr" anchorCtr="0">
          <a:noAutofit/>
        </a:bodyPr>
        <a:lstStyle/>
        <a:p>
          <a:pPr marL="0" lvl="0" indent="0" algn="l" defTabSz="1866900">
            <a:lnSpc>
              <a:spcPct val="90000"/>
            </a:lnSpc>
            <a:spcBef>
              <a:spcPct val="0"/>
            </a:spcBef>
            <a:spcAft>
              <a:spcPct val="35000"/>
            </a:spcAft>
            <a:buNone/>
          </a:pPr>
          <a:r>
            <a:rPr lang="en-US" sz="4200" kern="1200"/>
            <a:t>02</a:t>
          </a:r>
        </a:p>
      </dsp:txBody>
      <dsp:txXfrm>
        <a:off x="2184480" y="646952"/>
        <a:ext cx="2016693" cy="968013"/>
      </dsp:txXfrm>
    </dsp:sp>
    <dsp:sp modelId="{DDFCC072-4C49-4257-A0DF-756B77309307}">
      <dsp:nvSpPr>
        <dsp:cNvPr id="0" name=""/>
        <dsp:cNvSpPr/>
      </dsp:nvSpPr>
      <dsp:spPr>
        <a:xfrm>
          <a:off x="4362510" y="646952"/>
          <a:ext cx="2016693" cy="2420032"/>
        </a:xfrm>
        <a:prstGeom prst="rect">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205" tIns="0" rIns="199205" bIns="330200" numCol="1" spcCol="1270" anchor="t" anchorCtr="0">
          <a:noAutofit/>
        </a:bodyPr>
        <a:lstStyle/>
        <a:p>
          <a:pPr marL="0" lvl="0" indent="0" algn="just" defTabSz="711200">
            <a:lnSpc>
              <a:spcPct val="90000"/>
            </a:lnSpc>
            <a:spcBef>
              <a:spcPct val="0"/>
            </a:spcBef>
            <a:spcAft>
              <a:spcPct val="35000"/>
            </a:spcAft>
            <a:buNone/>
          </a:pPr>
          <a:r>
            <a:rPr lang="en-US" sz="1600" kern="1200" dirty="0"/>
            <a:t>• how to decide whether the data received is for that node or to be forwarded to another node. </a:t>
          </a:r>
        </a:p>
      </dsp:txBody>
      <dsp:txXfrm>
        <a:off x="4362510" y="1614965"/>
        <a:ext cx="2016693" cy="1452019"/>
      </dsp:txXfrm>
    </dsp:sp>
    <dsp:sp modelId="{3D8F2A3E-5535-47AA-A95D-9B77A8742795}">
      <dsp:nvSpPr>
        <dsp:cNvPr id="0" name=""/>
        <dsp:cNvSpPr/>
      </dsp:nvSpPr>
      <dsp:spPr>
        <a:xfrm>
          <a:off x="4362510" y="646952"/>
          <a:ext cx="2016693" cy="968013"/>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199205" tIns="165100" rIns="199205" bIns="165100" numCol="1" spcCol="1270" anchor="ctr" anchorCtr="0">
          <a:noAutofit/>
        </a:bodyPr>
        <a:lstStyle/>
        <a:p>
          <a:pPr marL="0" lvl="0" indent="0" algn="l" defTabSz="1866900">
            <a:lnSpc>
              <a:spcPct val="90000"/>
            </a:lnSpc>
            <a:spcBef>
              <a:spcPct val="0"/>
            </a:spcBef>
            <a:spcAft>
              <a:spcPct val="35000"/>
            </a:spcAft>
            <a:buNone/>
          </a:pPr>
          <a:r>
            <a:rPr lang="en-US" sz="4200" kern="1200"/>
            <a:t>03</a:t>
          </a:r>
        </a:p>
      </dsp:txBody>
      <dsp:txXfrm>
        <a:off x="4362510" y="646952"/>
        <a:ext cx="2016693" cy="968013"/>
      </dsp:txXfrm>
    </dsp:sp>
    <dsp:sp modelId="{29F6ECCD-D175-48EF-A486-1DC1F5E90562}">
      <dsp:nvSpPr>
        <dsp:cNvPr id="0" name=""/>
        <dsp:cNvSpPr/>
      </dsp:nvSpPr>
      <dsp:spPr>
        <a:xfrm>
          <a:off x="6540539" y="646952"/>
          <a:ext cx="2016693" cy="2420032"/>
        </a:xfrm>
        <a:prstGeom prst="rect">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205" tIns="0" rIns="199205" bIns="330200" numCol="1" spcCol="1270" anchor="t" anchorCtr="0">
          <a:noAutofit/>
        </a:bodyPr>
        <a:lstStyle/>
        <a:p>
          <a:pPr marL="0" lvl="0" indent="0" algn="just" defTabSz="711200">
            <a:lnSpc>
              <a:spcPct val="90000"/>
            </a:lnSpc>
            <a:spcBef>
              <a:spcPct val="0"/>
            </a:spcBef>
            <a:spcAft>
              <a:spcPct val="35000"/>
            </a:spcAft>
            <a:buNone/>
          </a:pPr>
          <a:r>
            <a:rPr lang="en-US" sz="1600" kern="1200" dirty="0"/>
            <a:t>• ensuring that all the data have reached the destination without any loss. </a:t>
          </a:r>
        </a:p>
      </dsp:txBody>
      <dsp:txXfrm>
        <a:off x="6540539" y="1614965"/>
        <a:ext cx="2016693" cy="1452019"/>
      </dsp:txXfrm>
    </dsp:sp>
    <dsp:sp modelId="{5537C2F7-A160-47E3-B1FA-2F45E35A86F5}">
      <dsp:nvSpPr>
        <dsp:cNvPr id="0" name=""/>
        <dsp:cNvSpPr/>
      </dsp:nvSpPr>
      <dsp:spPr>
        <a:xfrm>
          <a:off x="6540539" y="646952"/>
          <a:ext cx="2016693" cy="968013"/>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199205" tIns="165100" rIns="199205" bIns="165100" numCol="1" spcCol="1270" anchor="ctr" anchorCtr="0">
          <a:noAutofit/>
        </a:bodyPr>
        <a:lstStyle/>
        <a:p>
          <a:pPr marL="0" lvl="0" indent="0" algn="l" defTabSz="1866900">
            <a:lnSpc>
              <a:spcPct val="90000"/>
            </a:lnSpc>
            <a:spcBef>
              <a:spcPct val="0"/>
            </a:spcBef>
            <a:spcAft>
              <a:spcPct val="35000"/>
            </a:spcAft>
            <a:buNone/>
          </a:pPr>
          <a:r>
            <a:rPr lang="en-US" sz="4200" kern="1200"/>
            <a:t>04</a:t>
          </a:r>
        </a:p>
      </dsp:txBody>
      <dsp:txXfrm>
        <a:off x="6540539" y="646952"/>
        <a:ext cx="2016693" cy="968013"/>
      </dsp:txXfrm>
    </dsp:sp>
    <dsp:sp modelId="{0B0400CC-EE85-47C2-B8E3-C91D59B349A9}">
      <dsp:nvSpPr>
        <dsp:cNvPr id="0" name=""/>
        <dsp:cNvSpPr/>
      </dsp:nvSpPr>
      <dsp:spPr>
        <a:xfrm>
          <a:off x="8718568" y="646952"/>
          <a:ext cx="2016693" cy="2420032"/>
        </a:xfrm>
        <a:prstGeom prst="rect">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205" tIns="0" rIns="199205" bIns="330200" numCol="1" spcCol="1270" anchor="t" anchorCtr="0">
          <a:noAutofit/>
        </a:bodyPr>
        <a:lstStyle/>
        <a:p>
          <a:pPr marL="0" lvl="0" indent="0" algn="just" defTabSz="800100">
            <a:lnSpc>
              <a:spcPct val="90000"/>
            </a:lnSpc>
            <a:spcBef>
              <a:spcPct val="0"/>
            </a:spcBef>
            <a:spcAft>
              <a:spcPct val="35000"/>
            </a:spcAft>
            <a:buNone/>
          </a:pPr>
          <a:r>
            <a:rPr lang="en-US" sz="1800" kern="1200" dirty="0"/>
            <a:t>• how to rearrange the packets and process them at the destination.</a:t>
          </a:r>
        </a:p>
      </dsp:txBody>
      <dsp:txXfrm>
        <a:off x="8718568" y="1614965"/>
        <a:ext cx="2016693" cy="1452019"/>
      </dsp:txXfrm>
    </dsp:sp>
    <dsp:sp modelId="{A521E58E-C256-407C-928B-863D2570FBBD}">
      <dsp:nvSpPr>
        <dsp:cNvPr id="0" name=""/>
        <dsp:cNvSpPr/>
      </dsp:nvSpPr>
      <dsp:spPr>
        <a:xfrm>
          <a:off x="8718568" y="646952"/>
          <a:ext cx="2016693" cy="968013"/>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199205" tIns="165100" rIns="199205" bIns="165100" numCol="1" spcCol="1270" anchor="ctr" anchorCtr="0">
          <a:noAutofit/>
        </a:bodyPr>
        <a:lstStyle/>
        <a:p>
          <a:pPr marL="0" lvl="0" indent="0" algn="l" defTabSz="1866900">
            <a:lnSpc>
              <a:spcPct val="90000"/>
            </a:lnSpc>
            <a:spcBef>
              <a:spcPct val="0"/>
            </a:spcBef>
            <a:spcAft>
              <a:spcPct val="35000"/>
            </a:spcAft>
            <a:buNone/>
          </a:pPr>
          <a:r>
            <a:rPr lang="en-US" sz="4200" kern="1200"/>
            <a:t>05</a:t>
          </a:r>
        </a:p>
      </dsp:txBody>
      <dsp:txXfrm>
        <a:off x="8718568" y="646952"/>
        <a:ext cx="2016693" cy="968013"/>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70CC25-52C6-4F4B-B8AD-4A7D307DD0AF}">
      <dsp:nvSpPr>
        <dsp:cNvPr id="0" name=""/>
        <dsp:cNvSpPr/>
      </dsp:nvSpPr>
      <dsp:spPr>
        <a:xfrm>
          <a:off x="5172074" y="1722584"/>
          <a:ext cx="3659280" cy="635081"/>
        </a:xfrm>
        <a:custGeom>
          <a:avLst/>
          <a:gdLst/>
          <a:ahLst/>
          <a:cxnLst/>
          <a:rect l="0" t="0" r="0" b="0"/>
          <a:pathLst>
            <a:path>
              <a:moveTo>
                <a:pt x="0" y="0"/>
              </a:moveTo>
              <a:lnTo>
                <a:pt x="0" y="317540"/>
              </a:lnTo>
              <a:lnTo>
                <a:pt x="3659280" y="317540"/>
              </a:lnTo>
              <a:lnTo>
                <a:pt x="3659280" y="635081"/>
              </a:lnTo>
            </a:path>
          </a:pathLst>
        </a:custGeom>
        <a:noFill/>
        <a:ln w="6350" cap="flat" cmpd="sng" algn="ctr">
          <a:solidFill>
            <a:schemeClr val="accent6">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088BACC1-DBD6-4E46-842A-074D7FBFC064}">
      <dsp:nvSpPr>
        <dsp:cNvPr id="0" name=""/>
        <dsp:cNvSpPr/>
      </dsp:nvSpPr>
      <dsp:spPr>
        <a:xfrm>
          <a:off x="5126354" y="1722584"/>
          <a:ext cx="91440" cy="635081"/>
        </a:xfrm>
        <a:custGeom>
          <a:avLst/>
          <a:gdLst/>
          <a:ahLst/>
          <a:cxnLst/>
          <a:rect l="0" t="0" r="0" b="0"/>
          <a:pathLst>
            <a:path>
              <a:moveTo>
                <a:pt x="45720" y="0"/>
              </a:moveTo>
              <a:lnTo>
                <a:pt x="45720" y="635081"/>
              </a:lnTo>
            </a:path>
          </a:pathLst>
        </a:custGeom>
        <a:noFill/>
        <a:ln w="6350" cap="flat" cmpd="sng" algn="ctr">
          <a:solidFill>
            <a:schemeClr val="accent6">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6330998B-5F32-4AAA-A522-1E02875DCFC7}">
      <dsp:nvSpPr>
        <dsp:cNvPr id="0" name=""/>
        <dsp:cNvSpPr/>
      </dsp:nvSpPr>
      <dsp:spPr>
        <a:xfrm>
          <a:off x="1512794" y="1722584"/>
          <a:ext cx="3659280" cy="635081"/>
        </a:xfrm>
        <a:custGeom>
          <a:avLst/>
          <a:gdLst/>
          <a:ahLst/>
          <a:cxnLst/>
          <a:rect l="0" t="0" r="0" b="0"/>
          <a:pathLst>
            <a:path>
              <a:moveTo>
                <a:pt x="3659280" y="0"/>
              </a:moveTo>
              <a:lnTo>
                <a:pt x="3659280" y="317540"/>
              </a:lnTo>
              <a:lnTo>
                <a:pt x="0" y="317540"/>
              </a:lnTo>
              <a:lnTo>
                <a:pt x="0" y="635081"/>
              </a:lnTo>
            </a:path>
          </a:pathLst>
        </a:custGeom>
        <a:noFill/>
        <a:ln w="6350" cap="flat" cmpd="sng" algn="ctr">
          <a:solidFill>
            <a:schemeClr val="accent6">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915E44C2-2534-4056-9373-00981C7D100F}">
      <dsp:nvSpPr>
        <dsp:cNvPr id="0" name=""/>
        <dsp:cNvSpPr/>
      </dsp:nvSpPr>
      <dsp:spPr>
        <a:xfrm>
          <a:off x="3659975" y="210484"/>
          <a:ext cx="3024199" cy="1512099"/>
        </a:xfrm>
        <a:prstGeom prst="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9685" tIns="19685" rIns="19685" bIns="19685" numCol="1" spcCol="1270" anchor="ctr" anchorCtr="0">
          <a:noAutofit/>
        </a:bodyPr>
        <a:lstStyle/>
        <a:p>
          <a:pPr marL="0" lvl="0" indent="0" algn="ctr" defTabSz="1377950">
            <a:lnSpc>
              <a:spcPct val="90000"/>
            </a:lnSpc>
            <a:spcBef>
              <a:spcPct val="0"/>
            </a:spcBef>
            <a:spcAft>
              <a:spcPct val="35000"/>
            </a:spcAft>
            <a:buNone/>
          </a:pPr>
          <a:r>
            <a:rPr lang="en-IN" sz="3100" b="1" kern="1200" dirty="0"/>
            <a:t>Data Communication</a:t>
          </a:r>
        </a:p>
      </dsp:txBody>
      <dsp:txXfrm>
        <a:off x="3659975" y="210484"/>
        <a:ext cx="3024199" cy="1512099"/>
      </dsp:txXfrm>
    </dsp:sp>
    <dsp:sp modelId="{45A0936C-B48C-4144-A39D-FA006C49CF77}">
      <dsp:nvSpPr>
        <dsp:cNvPr id="0" name=""/>
        <dsp:cNvSpPr/>
      </dsp:nvSpPr>
      <dsp:spPr>
        <a:xfrm>
          <a:off x="694" y="2357665"/>
          <a:ext cx="3024199" cy="1512099"/>
        </a:xfrm>
        <a:prstGeom prst="rect">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9685" tIns="19685" rIns="19685" bIns="19685" numCol="1" spcCol="1270" anchor="ctr" anchorCtr="0">
          <a:noAutofit/>
        </a:bodyPr>
        <a:lstStyle/>
        <a:p>
          <a:pPr marL="0" lvl="0" indent="0" algn="ctr" defTabSz="1377950">
            <a:lnSpc>
              <a:spcPct val="90000"/>
            </a:lnSpc>
            <a:spcBef>
              <a:spcPct val="0"/>
            </a:spcBef>
            <a:spcAft>
              <a:spcPct val="35000"/>
            </a:spcAft>
            <a:buNone/>
          </a:pPr>
          <a:r>
            <a:rPr lang="en-IN" sz="3100" b="1" kern="1200" dirty="0"/>
            <a:t>Simplex Communication</a:t>
          </a:r>
        </a:p>
      </dsp:txBody>
      <dsp:txXfrm>
        <a:off x="694" y="2357665"/>
        <a:ext cx="3024199" cy="1512099"/>
      </dsp:txXfrm>
    </dsp:sp>
    <dsp:sp modelId="{57A7FE62-AB70-44FF-B516-92D8779A6EA5}">
      <dsp:nvSpPr>
        <dsp:cNvPr id="0" name=""/>
        <dsp:cNvSpPr/>
      </dsp:nvSpPr>
      <dsp:spPr>
        <a:xfrm>
          <a:off x="3659975" y="2357665"/>
          <a:ext cx="3024199" cy="1512099"/>
        </a:xfrm>
        <a:prstGeom prst="rect">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9685" tIns="19685" rIns="19685" bIns="19685" numCol="1" spcCol="1270" anchor="ctr" anchorCtr="0">
          <a:noAutofit/>
        </a:bodyPr>
        <a:lstStyle/>
        <a:p>
          <a:pPr marL="0" lvl="0" indent="0" algn="ctr" defTabSz="1377950">
            <a:lnSpc>
              <a:spcPct val="90000"/>
            </a:lnSpc>
            <a:spcBef>
              <a:spcPct val="0"/>
            </a:spcBef>
            <a:spcAft>
              <a:spcPct val="35000"/>
            </a:spcAft>
            <a:buNone/>
          </a:pPr>
          <a:r>
            <a:rPr lang="en-IN" sz="3100" b="1" kern="1200" dirty="0"/>
            <a:t>Half-duplex Communication</a:t>
          </a:r>
        </a:p>
      </dsp:txBody>
      <dsp:txXfrm>
        <a:off x="3659975" y="2357665"/>
        <a:ext cx="3024199" cy="1512099"/>
      </dsp:txXfrm>
    </dsp:sp>
    <dsp:sp modelId="{66164684-BC75-4DE5-BDF3-147BFCB4384E}">
      <dsp:nvSpPr>
        <dsp:cNvPr id="0" name=""/>
        <dsp:cNvSpPr/>
      </dsp:nvSpPr>
      <dsp:spPr>
        <a:xfrm>
          <a:off x="7319256" y="2357665"/>
          <a:ext cx="3024199" cy="1512099"/>
        </a:xfrm>
        <a:prstGeom prst="rect">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9685" tIns="19685" rIns="19685" bIns="19685" numCol="1" spcCol="1270" anchor="ctr" anchorCtr="0">
          <a:noAutofit/>
        </a:bodyPr>
        <a:lstStyle/>
        <a:p>
          <a:pPr marL="0" lvl="0" indent="0" algn="ctr" defTabSz="1377950">
            <a:lnSpc>
              <a:spcPct val="90000"/>
            </a:lnSpc>
            <a:spcBef>
              <a:spcPct val="0"/>
            </a:spcBef>
            <a:spcAft>
              <a:spcPct val="35000"/>
            </a:spcAft>
            <a:buNone/>
          </a:pPr>
          <a:r>
            <a:rPr lang="en-IN" sz="3100" b="1" kern="1200" dirty="0"/>
            <a:t>Full Duplex Communication</a:t>
          </a:r>
        </a:p>
      </dsp:txBody>
      <dsp:txXfrm>
        <a:off x="7319256" y="2357665"/>
        <a:ext cx="3024199" cy="1512099"/>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0.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6.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8.xml><?xml version="1.0" encoding="utf-8"?>
<dgm:layoutDef xmlns:dgm="http://schemas.openxmlformats.org/drawingml/2006/diagram" xmlns:a="http://schemas.openxmlformats.org/drawingml/2006/main" uniqueId="urn:microsoft.com/office/officeart/2016/7/layout/LinearBlockProcessNumbered">
  <dgm:title val="Linear Block Process Numbered"/>
  <dgm:desc val="Used to show a progression; a timeline; sequential steps in a task, process, or workflow; or to emphasize movement or direction. Automatic numbers have been introduced to show the steps of the process. Level 1 text and Level 2 text both appears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01</a:t>
              </a:r>
            </a:p>
          </dgm:t>
        </dgm:pt>
        <dgm:pt modelId="201" type="sibTrans" cxnId="5">
          <dgm:prSet phldrT="2"/>
          <dgm:t>
            <a:bodyPr/>
            <a:lstStyle/>
            <a:p>
              <a:r>
                <a:t>02</a:t>
              </a:r>
            </a:p>
          </dgm:t>
        </dgm:pt>
        <dgm:pt modelId="301" type="sibTrans" cxnId="6">
          <dgm:prSet phldrT="3"/>
          <dgm:t>
            <a:bodyPr/>
            <a:lstStyle/>
            <a:p>
              <a:r>
                <a:t>03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sibTransNodeRect" op="equ"/>
      <dgm:constr type="primFontSz" for="des" forName="nodeRect" op="equ"/>
    </dgm:constrLst>
    <dgm:ruleLst/>
    <dgm:forEach name="Name4" axis="ch" ptType="node">
      <dgm:layoutNode name="compositeNode">
        <dgm:varLst>
          <dgm:bulletEnabled val="1"/>
        </dgm:varLst>
        <dgm:alg type="composite"/>
        <dgm:constrLst>
          <dgm:constr type="h" refType="w" op="lte" fact="1.2"/>
          <dgm:constr type="w" for="ch" forName="bgRect" refType="w"/>
          <dgm:constr type="h" for="ch" forName="bgRect" refType="h"/>
          <dgm:constr type="t" for="ch" forName="bgRect"/>
          <dgm:constr type="l" for="ch" forName="bgRect"/>
          <dgm:constr type="w" for="ch" forName="sibTransNodeRect" refType="w" refFor="ch" refForName="bgRect"/>
          <dgm:constr type="h" for="ch" forName="sibTransNodeRect" refType="h" refFor="ch" refForName="bgRect" fact="0.4"/>
          <dgm:constr type="t" for="ch" forName="sibTransNodeRect"/>
          <dgm:constr type="l" for="ch" forName="sibTransNodeRect"/>
          <dgm:constr type="r" for="ch" forName="nodeRect" refType="r" refFor="ch" refForName="bgRect"/>
          <dgm:constr type="h" for="ch" forName="nodeRect" refType="h" refFor="ch" refForName="bgRect" fact="0.6"/>
          <dgm:constr type="t" for="ch" forName="nodeRect" refType="b" refFor="ch" refForName="sibTransNodeRect"/>
          <dgm:constr type="l" for="ch" forName="nodeRect" refType="l" refFor="ch" refForName="bgRect"/>
        </dgm:constrLst>
        <dgm:ruleLst>
          <dgm:rule type="w" for="ch" forName="nodeRect" val="NaN" fact="NaN" max="30"/>
        </dgm:ruleLst>
        <dgm:layoutNode name="bgRect" styleLbl="alignNode1">
          <dgm:alg type="sp"/>
          <dgm:shape xmlns:r="http://schemas.openxmlformats.org/officeDocument/2006/relationships" type="rect" r:blip="">
            <dgm:adjLst>
              <dgm:adj idx="1" val="0.05"/>
            </dgm:adjLst>
          </dgm:shape>
          <dgm:presOf axis="self"/>
          <dgm:constrLst/>
          <dgm:ruleLst/>
        </dgm:layoutNode>
        <dgm:forEach name="Name19" axis="followSib" ptType="sibTrans" hideLastTrans="0" cnt="1">
          <dgm:layoutNode name="sibTransNodeRect" styleLbl="alignNode1">
            <dgm:varLst>
              <dgm:chMax val="0"/>
              <dgm:bulletEnabled val="1"/>
            </dgm:varLst>
            <dgm:presOf axis="self"/>
            <dgm:alg type="tx">
              <dgm:param type="parTxLTRAlign" val="l"/>
              <dgm:param type="parTxRTLAlign" val="l"/>
            </dgm:alg>
            <dgm:shape xmlns:r="http://schemas.openxmlformats.org/officeDocument/2006/relationships" type="rect" r:blip="" hideGeom="1">
              <dgm:adjLst/>
            </dgm:shape>
            <dgm:constrLst>
              <dgm:constr type="primFontSz" val="66"/>
              <dgm:constr type="tMarg" val="13"/>
              <dgm:constr type="lMarg" refType="w" fact="0.28"/>
              <dgm:constr type="rMarg" refType="w" fact="0.28"/>
              <dgm:constr type="bMarg" val="13"/>
            </dgm:constrLst>
            <dgm:ruleLst>
              <dgm:rule type="primFontSz" val="14" fact="NaN" max="NaN"/>
              <dgm:rule type="tMarg" val="13" fact="NaN" max="NaN"/>
            </dgm:ruleLst>
          </dgm:layoutNode>
        </dgm:forEach>
        <dgm:layoutNode name="nodeRect" styleLbl="alignNode1" moveWith="bgRect">
          <dgm:varLst>
            <dgm:bulletEnabled val="1"/>
          </dgm:varLst>
          <dgm:alg type="tx">
            <dgm:param type="parTxLTRAlign" val="l"/>
            <dgm:param type="parTxRTLAlign" val="r"/>
            <dgm:param type="txAnchorVert" val="t"/>
            <dgm:param type="stBulletLvl" val="2"/>
          </dgm:alg>
          <dgm:shape xmlns:r="http://schemas.openxmlformats.org/officeDocument/2006/relationships" type="rect" r:blip="" hideGeom="1">
            <dgm:adjLst/>
          </dgm:shape>
          <dgm:presOf axis="desOrSelf" ptType="node"/>
          <dgm:constrLst>
            <dgm:constr type="primFontSz" val="26"/>
            <dgm:constr type="tMarg"/>
            <dgm:constr type="lMarg" refType="w" fact="0.28"/>
            <dgm:constr type="rMarg" refType="w" fact="0.28"/>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1">
            <a:buAutoNum type="arabicParenBoth"/>
          </dgm1611:buPr>
        </dgm1611:autoBuNodeInfo>
      </dgm1611:autoBuNodeInfoLst>
    </a:ext>
  </dgm:extLst>
</dgm:layoutDef>
</file>

<file path=ppt/diagrams/layout9.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2CCF6AA-05DD-417B-B138-8D5DE81D71FF}" type="datetimeFigureOut">
              <a:rPr lang="en-US" smtClean="0"/>
              <a:t>9/7/2022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D5DAF69-17CF-49B5-B480-684E3AC2E02E}" type="slidenum">
              <a:rPr lang="en-US" smtClean="0"/>
              <a:t>‹#›</a:t>
            </a:fld>
            <a:endParaRPr lang="en-US"/>
          </a:p>
        </p:txBody>
      </p:sp>
    </p:spTree>
    <p:extLst>
      <p:ext uri="{BB962C8B-B14F-4D97-AF65-F5344CB8AC3E}">
        <p14:creationId xmlns:p14="http://schemas.microsoft.com/office/powerpoint/2010/main" val="23681441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Slide Image Placeholder 1">
            <a:extLst>
              <a:ext uri="{FF2B5EF4-FFF2-40B4-BE49-F238E27FC236}">
                <a16:creationId xmlns:a16="http://schemas.microsoft.com/office/drawing/2014/main" id="{7C6EE4BA-7AA8-6FCB-301A-6B13B2D1A813}"/>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339" name="Notes Placeholder 2">
            <a:extLst>
              <a:ext uri="{FF2B5EF4-FFF2-40B4-BE49-F238E27FC236}">
                <a16:creationId xmlns:a16="http://schemas.microsoft.com/office/drawing/2014/main" id="{05AF36EA-EF8A-4730-853D-6E1FC8017D59}"/>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IN" altLang="en-US"/>
          </a:p>
        </p:txBody>
      </p:sp>
      <p:sp>
        <p:nvSpPr>
          <p:cNvPr id="4" name="Slide Number Placeholder 3">
            <a:extLst>
              <a:ext uri="{FF2B5EF4-FFF2-40B4-BE49-F238E27FC236}">
                <a16:creationId xmlns:a16="http://schemas.microsoft.com/office/drawing/2014/main" id="{A055D33E-1AEA-3F1E-0999-1E6EBD1DD7E5}"/>
              </a:ext>
            </a:extLst>
          </p:cNvPr>
          <p:cNvSpPr>
            <a:spLocks noGrp="1"/>
          </p:cNvSpPr>
          <p:nvPr>
            <p:ph type="sldNum" sz="quarter" idx="5"/>
          </p:nvPr>
        </p:nvSpPr>
        <p:spPr/>
        <p:txBody>
          <a:bodyPr/>
          <a:lstStyle/>
          <a:p>
            <a:pPr>
              <a:defRPr/>
            </a:pPr>
            <a:fld id="{80CA23A3-02A4-4C81-AA33-0E8988489AD5}" type="slidenum">
              <a:rPr lang="en-IN" smtClean="0"/>
              <a:pPr>
                <a:defRPr/>
              </a:pPr>
              <a:t>33</a:t>
            </a:fld>
            <a:endParaRPr lang="en-I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Image Placeholder 1">
            <a:extLst>
              <a:ext uri="{FF2B5EF4-FFF2-40B4-BE49-F238E27FC236}">
                <a16:creationId xmlns:a16="http://schemas.microsoft.com/office/drawing/2014/main" id="{CB0D9874-880C-F391-CAF2-BCBB9AD2CABB}"/>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387" name="Notes Placeholder 2">
            <a:extLst>
              <a:ext uri="{FF2B5EF4-FFF2-40B4-BE49-F238E27FC236}">
                <a16:creationId xmlns:a16="http://schemas.microsoft.com/office/drawing/2014/main" id="{A400E16E-4375-3BC0-892B-90E2AFB43252}"/>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lgn="just">
              <a:buFont typeface="Wingdings" panose="05000000000000000000" pitchFamily="2" charset="2"/>
              <a:buChar char="ü"/>
            </a:pPr>
            <a:r>
              <a:rPr lang="en-IN" altLang="en-US" sz="2800"/>
              <a:t>A local area network (LAN) is usually privately owned and links the devices in a single office, building, or campus. LAN size is limited to </a:t>
            </a:r>
            <a:r>
              <a:rPr lang="en-IN" altLang="en-US" sz="2800">
                <a:solidFill>
                  <a:srgbClr val="FF0000"/>
                </a:solidFill>
              </a:rPr>
              <a:t>a few kilometres</a:t>
            </a:r>
            <a:r>
              <a:rPr lang="en-IN" altLang="en-US" sz="2800"/>
              <a:t>. </a:t>
            </a:r>
          </a:p>
          <a:p>
            <a:pPr algn="just">
              <a:buFont typeface="Wingdings" panose="05000000000000000000" pitchFamily="2" charset="2"/>
              <a:buNone/>
            </a:pPr>
            <a:br>
              <a:rPr lang="en-IN" altLang="en-US" sz="2800"/>
            </a:br>
            <a:endParaRPr lang="en-IN" altLang="en-US" sz="2800"/>
          </a:p>
          <a:p>
            <a:pPr algn="just">
              <a:buFont typeface="Wingdings" panose="05000000000000000000" pitchFamily="2" charset="2"/>
              <a:buChar char="ü"/>
            </a:pPr>
            <a:r>
              <a:rPr lang="en-IN" altLang="en-US" sz="2800"/>
              <a:t>Example </a:t>
            </a:r>
          </a:p>
          <a:p>
            <a:pPr lvl="1" algn="just">
              <a:buFont typeface="Wingdings" panose="05000000000000000000" pitchFamily="2" charset="2"/>
              <a:buChar char="q"/>
            </a:pPr>
            <a:r>
              <a:rPr lang="en-IN" altLang="en-US" sz="2800"/>
              <a:t>a LAN can be as simple as two PCs and a printer in someone's home office;</a:t>
            </a:r>
          </a:p>
          <a:p>
            <a:pPr lvl="1" algn="just">
              <a:buFont typeface="Wingdings" panose="05000000000000000000" pitchFamily="2" charset="2"/>
              <a:buChar char="q"/>
            </a:pPr>
            <a:r>
              <a:rPr lang="en-IN" altLang="en-US" sz="2800"/>
              <a:t>It can extend throughout a company and include audio and video peripherals. </a:t>
            </a:r>
          </a:p>
          <a:p>
            <a:pPr lvl="1" algn="just">
              <a:buFont typeface="Wingdings" panose="05000000000000000000" pitchFamily="2" charset="2"/>
              <a:buChar char="q"/>
            </a:pPr>
            <a:endParaRPr lang="en-US" altLang="en-US" sz="2800"/>
          </a:p>
          <a:p>
            <a:endParaRPr lang="en-IN" altLang="en-US"/>
          </a:p>
        </p:txBody>
      </p:sp>
      <p:sp>
        <p:nvSpPr>
          <p:cNvPr id="4" name="Slide Number Placeholder 3">
            <a:extLst>
              <a:ext uri="{FF2B5EF4-FFF2-40B4-BE49-F238E27FC236}">
                <a16:creationId xmlns:a16="http://schemas.microsoft.com/office/drawing/2014/main" id="{0B544734-1349-652A-D6A8-AD0817A670F3}"/>
              </a:ext>
            </a:extLst>
          </p:cNvPr>
          <p:cNvSpPr>
            <a:spLocks noGrp="1"/>
          </p:cNvSpPr>
          <p:nvPr>
            <p:ph type="sldNum" sz="quarter" idx="5"/>
          </p:nvPr>
        </p:nvSpPr>
        <p:spPr/>
        <p:txBody>
          <a:bodyPr/>
          <a:lstStyle/>
          <a:p>
            <a:pPr>
              <a:defRPr/>
            </a:pPr>
            <a:fld id="{2E10F060-910D-431D-A12D-34DF39FD759E}" type="slidenum">
              <a:rPr lang="en-IN" smtClean="0"/>
              <a:pPr>
                <a:defRPr/>
              </a:pPr>
              <a:t>34</a:t>
            </a:fld>
            <a:endParaRPr lang="en-I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Slide Image Placeholder 1">
            <a:extLst>
              <a:ext uri="{FF2B5EF4-FFF2-40B4-BE49-F238E27FC236}">
                <a16:creationId xmlns:a16="http://schemas.microsoft.com/office/drawing/2014/main" id="{E464F643-B867-1B4F-090F-A9044762E795}"/>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507" name="Notes Placeholder 2">
            <a:extLst>
              <a:ext uri="{FF2B5EF4-FFF2-40B4-BE49-F238E27FC236}">
                <a16:creationId xmlns:a16="http://schemas.microsoft.com/office/drawing/2014/main" id="{920E34D9-8B37-2B17-6AA9-52DDB99BDE14}"/>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lgn="just"/>
            <a:r>
              <a:rPr lang="en-US" altLang="en-US"/>
              <a:t>MANs are larger than LANs and generally are not owned by a single organization; instead their communications links and equipment are generally owned by either a consortium of users or by a single network provider who sells the service to the users. </a:t>
            </a:r>
          </a:p>
          <a:p>
            <a:pPr algn="just"/>
            <a:endParaRPr lang="en-US" altLang="en-US"/>
          </a:p>
          <a:p>
            <a:pPr algn="just"/>
            <a:r>
              <a:rPr lang="en-US" altLang="en-US"/>
              <a:t>MANs can also mean the interconnection of several LANs by bridging them with backbone lines. </a:t>
            </a:r>
            <a:endParaRPr lang="en-IN" altLang="en-US"/>
          </a:p>
        </p:txBody>
      </p:sp>
      <p:sp>
        <p:nvSpPr>
          <p:cNvPr id="4" name="Slide Number Placeholder 3">
            <a:extLst>
              <a:ext uri="{FF2B5EF4-FFF2-40B4-BE49-F238E27FC236}">
                <a16:creationId xmlns:a16="http://schemas.microsoft.com/office/drawing/2014/main" id="{6640632D-98E1-4F65-6EE4-EE6007671EC6}"/>
              </a:ext>
            </a:extLst>
          </p:cNvPr>
          <p:cNvSpPr>
            <a:spLocks noGrp="1"/>
          </p:cNvSpPr>
          <p:nvPr>
            <p:ph type="sldNum" sz="quarter" idx="5"/>
          </p:nvPr>
        </p:nvSpPr>
        <p:spPr/>
        <p:txBody>
          <a:bodyPr/>
          <a:lstStyle/>
          <a:p>
            <a:pPr>
              <a:defRPr/>
            </a:pPr>
            <a:fld id="{6BE4270F-5DB8-4C57-98C5-10C602943E52}" type="slidenum">
              <a:rPr lang="en-IN" smtClean="0"/>
              <a:pPr>
                <a:defRPr/>
              </a:pPr>
              <a:t>38</a:t>
            </a:fld>
            <a:endParaRPr lang="en-I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Image Placeholder 1">
            <a:extLst>
              <a:ext uri="{FF2B5EF4-FFF2-40B4-BE49-F238E27FC236}">
                <a16:creationId xmlns:a16="http://schemas.microsoft.com/office/drawing/2014/main" id="{9A5BE8DA-E2D3-3072-894A-24603C62CB46}"/>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Notes Placeholder 2">
            <a:extLst>
              <a:ext uri="{FF2B5EF4-FFF2-40B4-BE49-F238E27FC236}">
                <a16:creationId xmlns:a16="http://schemas.microsoft.com/office/drawing/2014/main" id="{B54BDDB2-3F7D-BCF8-6D25-AE72F5CB6F43}"/>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lgn="just"/>
            <a:r>
              <a:rPr lang="en-US" altLang="en-US"/>
              <a:t>MANs are larger than LANs and generally are not owned by a single organization; instead their communications links and equipment are generally owned by either a consortium of users or by a single network provider who sells the service to the users. </a:t>
            </a:r>
          </a:p>
          <a:p>
            <a:pPr algn="just"/>
            <a:endParaRPr lang="en-US" altLang="en-US"/>
          </a:p>
          <a:p>
            <a:pPr algn="just"/>
            <a:r>
              <a:rPr lang="en-US" altLang="en-US"/>
              <a:t>MANs can also mean the interconnection of several LANs by bridging them with backbone lines. </a:t>
            </a:r>
            <a:endParaRPr lang="en-IN" altLang="en-US"/>
          </a:p>
        </p:txBody>
      </p:sp>
      <p:sp>
        <p:nvSpPr>
          <p:cNvPr id="4" name="Slide Number Placeholder 3">
            <a:extLst>
              <a:ext uri="{FF2B5EF4-FFF2-40B4-BE49-F238E27FC236}">
                <a16:creationId xmlns:a16="http://schemas.microsoft.com/office/drawing/2014/main" id="{006B2DC3-CA09-08B3-376B-DE0218A4F4F3}"/>
              </a:ext>
            </a:extLst>
          </p:cNvPr>
          <p:cNvSpPr>
            <a:spLocks noGrp="1"/>
          </p:cNvSpPr>
          <p:nvPr>
            <p:ph type="sldNum" sz="quarter" idx="5"/>
          </p:nvPr>
        </p:nvSpPr>
        <p:spPr/>
        <p:txBody>
          <a:bodyPr/>
          <a:lstStyle/>
          <a:p>
            <a:pPr>
              <a:defRPr/>
            </a:pPr>
            <a:fld id="{EED9EB6B-F7FF-4461-889D-7455AED1B183}" type="slidenum">
              <a:rPr lang="en-IN" smtClean="0"/>
              <a:pPr>
                <a:defRPr/>
              </a:pPr>
              <a:t>39</a:t>
            </a:fld>
            <a:endParaRPr lang="en-I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0F28B-45E3-4585-87E3-73838692A70B}"/>
              </a:ext>
            </a:extLst>
          </p:cNvPr>
          <p:cNvSpPr>
            <a:spLocks noGrp="1"/>
          </p:cNvSpPr>
          <p:nvPr>
            <p:ph type="ctrTitle"/>
          </p:nvPr>
        </p:nvSpPr>
        <p:spPr>
          <a:xfrm>
            <a:off x="457200" y="668049"/>
            <a:ext cx="7626795" cy="2841914"/>
          </a:xfrm>
        </p:spPr>
        <p:txBody>
          <a:bodyPr anchor="b">
            <a:normAutofit/>
          </a:bodyPr>
          <a:lstStyle>
            <a:lvl1pPr algn="l">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A4F755B0-E17A-4B52-A99D-C35BB18BB2D0}"/>
              </a:ext>
            </a:extLst>
          </p:cNvPr>
          <p:cNvSpPr>
            <a:spLocks noGrp="1"/>
          </p:cNvSpPr>
          <p:nvPr>
            <p:ph type="subTitle" idx="1"/>
          </p:nvPr>
        </p:nvSpPr>
        <p:spPr>
          <a:xfrm>
            <a:off x="457200" y="3602038"/>
            <a:ext cx="7626795" cy="2501728"/>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58390C28-805B-4DA6-A10E-651C0FD01716}"/>
              </a:ext>
            </a:extLst>
          </p:cNvPr>
          <p:cNvSpPr>
            <a:spLocks noGrp="1"/>
          </p:cNvSpPr>
          <p:nvPr>
            <p:ph type="dt" sz="half" idx="10"/>
          </p:nvPr>
        </p:nvSpPr>
        <p:spPr/>
        <p:txBody>
          <a:bodyPr/>
          <a:lstStyle/>
          <a:p>
            <a:fld id="{D208048B-57AF-4F53-BC84-8E0A1033FBEC}" type="datetimeFigureOut">
              <a:rPr lang="en-US" smtClean="0"/>
              <a:t>9/7/2022</a:t>
            </a:fld>
            <a:endParaRPr lang="en-US"/>
          </a:p>
        </p:txBody>
      </p:sp>
      <p:sp>
        <p:nvSpPr>
          <p:cNvPr id="5" name="Footer Placeholder 4">
            <a:extLst>
              <a:ext uri="{FF2B5EF4-FFF2-40B4-BE49-F238E27FC236}">
                <a16:creationId xmlns:a16="http://schemas.microsoft.com/office/drawing/2014/main" id="{0D5EBBA9-C52F-4628-AE0D-DCD1772F916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C5BAC57-F8E1-4B54-A111-CB53B32031AB}"/>
              </a:ext>
            </a:extLst>
          </p:cNvPr>
          <p:cNvSpPr>
            <a:spLocks noGrp="1"/>
          </p:cNvSpPr>
          <p:nvPr>
            <p:ph type="sldNum" sz="quarter" idx="12"/>
          </p:nvPr>
        </p:nvSpPr>
        <p:spPr/>
        <p:txBody>
          <a:bodyPr/>
          <a:lstStyle/>
          <a:p>
            <a:fld id="{BD8A8A1B-4E1E-43EF-8A39-7D4A3879B941}" type="slidenum">
              <a:rPr lang="en-US" smtClean="0"/>
              <a:t>‹#›</a:t>
            </a:fld>
            <a:endParaRPr lang="en-US"/>
          </a:p>
        </p:txBody>
      </p:sp>
    </p:spTree>
    <p:extLst>
      <p:ext uri="{BB962C8B-B14F-4D97-AF65-F5344CB8AC3E}">
        <p14:creationId xmlns:p14="http://schemas.microsoft.com/office/powerpoint/2010/main" val="10237082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4A5B40-C529-41A6-8D06-07AF9430A80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BB5A354-E2A8-4A91-9D7A-36D9E0915CC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45D3944-2E3D-42BC-B83D-7630699D48C5}"/>
              </a:ext>
            </a:extLst>
          </p:cNvPr>
          <p:cNvSpPr>
            <a:spLocks noGrp="1"/>
          </p:cNvSpPr>
          <p:nvPr>
            <p:ph type="dt" sz="half" idx="10"/>
          </p:nvPr>
        </p:nvSpPr>
        <p:spPr/>
        <p:txBody>
          <a:bodyPr/>
          <a:lstStyle/>
          <a:p>
            <a:fld id="{D208048B-57AF-4F53-BC84-8E0A1033FBEC}" type="datetimeFigureOut">
              <a:rPr lang="en-US" smtClean="0"/>
              <a:t>9/7/2022</a:t>
            </a:fld>
            <a:endParaRPr lang="en-US"/>
          </a:p>
        </p:txBody>
      </p:sp>
      <p:sp>
        <p:nvSpPr>
          <p:cNvPr id="5" name="Footer Placeholder 4">
            <a:extLst>
              <a:ext uri="{FF2B5EF4-FFF2-40B4-BE49-F238E27FC236}">
                <a16:creationId xmlns:a16="http://schemas.microsoft.com/office/drawing/2014/main" id="{F2FC57FA-204E-4A7A-BAE2-DF17BB0FFB8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8BDA36D-49FF-495A-8E25-4CCC98E39032}"/>
              </a:ext>
            </a:extLst>
          </p:cNvPr>
          <p:cNvSpPr>
            <a:spLocks noGrp="1"/>
          </p:cNvSpPr>
          <p:nvPr>
            <p:ph type="sldNum" sz="quarter" idx="12"/>
          </p:nvPr>
        </p:nvSpPr>
        <p:spPr/>
        <p:txBody>
          <a:bodyPr/>
          <a:lstStyle/>
          <a:p>
            <a:fld id="{BD8A8A1B-4E1E-43EF-8A39-7D4A3879B941}" type="slidenum">
              <a:rPr lang="en-US" smtClean="0"/>
              <a:t>‹#›</a:t>
            </a:fld>
            <a:endParaRPr lang="en-US"/>
          </a:p>
        </p:txBody>
      </p:sp>
    </p:spTree>
    <p:extLst>
      <p:ext uri="{BB962C8B-B14F-4D97-AF65-F5344CB8AC3E}">
        <p14:creationId xmlns:p14="http://schemas.microsoft.com/office/powerpoint/2010/main" val="1814556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544ECD05-4E94-4A60-8FDA-700BF100B0BA}"/>
              </a:ext>
              <a:ext uri="{C183D7F6-B498-43B3-948B-1728B52AA6E4}">
                <adec:decorative xmlns:adec="http://schemas.microsoft.com/office/drawing/2017/decorative" val="1"/>
              </a:ext>
            </a:extLst>
          </p:cNvPr>
          <p:cNvSpPr/>
          <p:nvPr/>
        </p:nvSpPr>
        <p:spPr>
          <a:xfrm>
            <a:off x="0" y="0"/>
            <a:ext cx="12188952" cy="6858000"/>
          </a:xfrm>
          <a:prstGeom prst="rect">
            <a:avLst/>
          </a:prstGeom>
          <a:ln w="9525" cap="flat">
            <a:noFill/>
            <a:prstDash val="solid"/>
            <a:miter/>
          </a:ln>
        </p:spPr>
        <p:txBody>
          <a:bodyPr rtlCol="0" anchor="ctr"/>
          <a:lstStyle/>
          <a:p>
            <a:endParaRPr lang="en-US">
              <a:solidFill>
                <a:schemeClr val="tx1"/>
              </a:solidFill>
            </a:endParaRPr>
          </a:p>
        </p:txBody>
      </p:sp>
      <p:sp>
        <p:nvSpPr>
          <p:cNvPr id="18" name="Color Fill">
            <a:extLst>
              <a:ext uri="{FF2B5EF4-FFF2-40B4-BE49-F238E27FC236}">
                <a16:creationId xmlns:a16="http://schemas.microsoft.com/office/drawing/2014/main" id="{8BCB0EB2-4067-418C-9465-9D4C71240E0B}"/>
              </a:ext>
              <a:ext uri="{C183D7F6-B498-43B3-948B-1728B52AA6E4}">
                <adec:decorative xmlns:adec="http://schemas.microsoft.com/office/drawing/2017/decorative" val="1"/>
              </a:ext>
            </a:extLst>
          </p:cNvPr>
          <p:cNvSpPr/>
          <p:nvPr/>
        </p:nvSpPr>
        <p:spPr>
          <a:xfrm>
            <a:off x="0" y="0"/>
            <a:ext cx="12188952" cy="6858000"/>
          </a:xfrm>
          <a:prstGeom prst="rect">
            <a:avLst/>
          </a:prstGeom>
          <a:solidFill>
            <a:schemeClr val="bg2">
              <a:lumMod val="75000"/>
              <a:lumOff val="25000"/>
              <a:alpha val="40000"/>
            </a:schemeClr>
          </a:solidFill>
          <a:ln w="9525" cap="flat">
            <a:noFill/>
            <a:prstDash val="solid"/>
            <a:miter/>
          </a:ln>
        </p:spPr>
        <p:txBody>
          <a:bodyPr rtlCol="0" anchor="ctr"/>
          <a:lstStyle/>
          <a:p>
            <a:endParaRPr lang="en-US" dirty="0">
              <a:solidFill>
                <a:schemeClr val="bg2">
                  <a:lumMod val="75000"/>
                  <a:lumOff val="25000"/>
                </a:schemeClr>
              </a:solidFill>
            </a:endParaRPr>
          </a:p>
        </p:txBody>
      </p:sp>
      <p:grpSp>
        <p:nvGrpSpPr>
          <p:cNvPr id="8" name="Group 7">
            <a:extLst>
              <a:ext uri="{FF2B5EF4-FFF2-40B4-BE49-F238E27FC236}">
                <a16:creationId xmlns:a16="http://schemas.microsoft.com/office/drawing/2014/main" id="{04E37999-41E7-446D-8C53-B904C3CE87A5}"/>
              </a:ext>
              <a:ext uri="{C183D7F6-B498-43B3-948B-1728B52AA6E4}">
                <adec:decorative xmlns:adec="http://schemas.microsoft.com/office/drawing/2017/decorative" val="1"/>
              </a:ext>
            </a:extLst>
          </p:cNvPr>
          <p:cNvGrpSpPr/>
          <p:nvPr/>
        </p:nvGrpSpPr>
        <p:grpSpPr>
          <a:xfrm>
            <a:off x="10300855" y="0"/>
            <a:ext cx="1891145" cy="5600700"/>
            <a:chOff x="10300855" y="0"/>
            <a:chExt cx="1891145" cy="5600700"/>
          </a:xfrm>
        </p:grpSpPr>
        <p:sp>
          <p:nvSpPr>
            <p:cNvPr id="9" name="Oval 8">
              <a:extLst>
                <a:ext uri="{FF2B5EF4-FFF2-40B4-BE49-F238E27FC236}">
                  <a16:creationId xmlns:a16="http://schemas.microsoft.com/office/drawing/2014/main" id="{438A90E8-87F8-4150-B5EB-E19C8A01AFB9}"/>
                </a:ext>
              </a:extLst>
            </p:cNvPr>
            <p:cNvSpPr/>
            <p:nvPr/>
          </p:nvSpPr>
          <p:spPr>
            <a:xfrm>
              <a:off x="11783194" y="2943021"/>
              <a:ext cx="246527" cy="24652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0" name="Graphic 9">
              <a:extLst>
                <a:ext uri="{FF2B5EF4-FFF2-40B4-BE49-F238E27FC236}">
                  <a16:creationId xmlns:a16="http://schemas.microsoft.com/office/drawing/2014/main" id="{724DCA1C-A8E8-4F90-8FAE-85B1426C108A}"/>
                </a:ext>
              </a:extLst>
            </p:cNvPr>
            <p:cNvSpPr/>
            <p:nvPr/>
          </p:nvSpPr>
          <p:spPr>
            <a:xfrm>
              <a:off x="10330568" y="2199078"/>
              <a:ext cx="1195288" cy="1195289"/>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solidFill>
              <a:schemeClr val="accent1">
                <a:lumMod val="75000"/>
                <a:alpha val="65000"/>
              </a:schemeClr>
            </a:solidFill>
            <a:ln w="933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dirty="0"/>
            </a:p>
          </p:txBody>
        </p:sp>
        <p:sp>
          <p:nvSpPr>
            <p:cNvPr id="11" name="Freeform: Shape 10">
              <a:extLst>
                <a:ext uri="{FF2B5EF4-FFF2-40B4-BE49-F238E27FC236}">
                  <a16:creationId xmlns:a16="http://schemas.microsoft.com/office/drawing/2014/main" id="{158D6291-6756-44E3-9FCE-0B2ECA5EE664}"/>
                </a:ext>
              </a:extLst>
            </p:cNvPr>
            <p:cNvSpPr/>
            <p:nvPr/>
          </p:nvSpPr>
          <p:spPr>
            <a:xfrm flipV="1">
              <a:off x="11151383" y="4336822"/>
              <a:ext cx="1040617" cy="1263878"/>
            </a:xfrm>
            <a:custGeom>
              <a:avLst/>
              <a:gdLst>
                <a:gd name="connsiteX0" fmla="*/ 1087069 w 1119832"/>
                <a:gd name="connsiteY0" fmla="*/ 1138 h 1360088"/>
                <a:gd name="connsiteX1" fmla="*/ 1119832 w 1119832"/>
                <a:gd name="connsiteY1" fmla="*/ 3278 h 1360088"/>
                <a:gd name="connsiteX2" fmla="*/ 1119832 w 1119832"/>
                <a:gd name="connsiteY2" fmla="*/ 1097964 h 1360088"/>
                <a:gd name="connsiteX3" fmla="*/ 1109686 w 1119832"/>
                <a:gd name="connsiteY3" fmla="*/ 1109686 h 1360088"/>
                <a:gd name="connsiteX4" fmla="*/ 25249 w 1119832"/>
                <a:gd name="connsiteY4" fmla="*/ 1334840 h 1360088"/>
                <a:gd name="connsiteX5" fmla="*/ 250404 w 1119832"/>
                <a:gd name="connsiteY5" fmla="*/ 250404 h 1360088"/>
                <a:gd name="connsiteX6" fmla="*/ 1087069 w 1119832"/>
                <a:gd name="connsiteY6" fmla="*/ 1138 h 136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9832" h="1360088">
                  <a:moveTo>
                    <a:pt x="1087069" y="1138"/>
                  </a:moveTo>
                  <a:lnTo>
                    <a:pt x="1119832" y="3278"/>
                  </a:lnTo>
                  <a:lnTo>
                    <a:pt x="1119832" y="1097964"/>
                  </a:lnTo>
                  <a:lnTo>
                    <a:pt x="1109686" y="1109686"/>
                  </a:lnTo>
                  <a:cubicBezTo>
                    <a:pt x="748058" y="1471314"/>
                    <a:pt x="25249" y="1334840"/>
                    <a:pt x="25249" y="1334840"/>
                  </a:cubicBezTo>
                  <a:cubicBezTo>
                    <a:pt x="25249" y="1334840"/>
                    <a:pt x="-111224" y="612032"/>
                    <a:pt x="250404" y="250404"/>
                  </a:cubicBezTo>
                  <a:cubicBezTo>
                    <a:pt x="476422" y="24386"/>
                    <a:pt x="843525" y="-7060"/>
                    <a:pt x="1087069" y="1138"/>
                  </a:cubicBez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dirty="0"/>
            </a:p>
          </p:txBody>
        </p:sp>
        <p:sp>
          <p:nvSpPr>
            <p:cNvPr id="12" name="Freeform: Shape 11">
              <a:extLst>
                <a:ext uri="{FF2B5EF4-FFF2-40B4-BE49-F238E27FC236}">
                  <a16:creationId xmlns:a16="http://schemas.microsoft.com/office/drawing/2014/main" id="{C37CA96E-9DD9-4172-B63B-50DF43B576DA}"/>
                </a:ext>
                <a:ext uri="{C183D7F6-B498-43B3-948B-1728B52AA6E4}">
                  <adec:decorative xmlns:adec="http://schemas.microsoft.com/office/drawing/2017/decorative" val="1"/>
                </a:ext>
              </a:extLst>
            </p:cNvPr>
            <p:cNvSpPr/>
            <p:nvPr/>
          </p:nvSpPr>
          <p:spPr>
            <a:xfrm>
              <a:off x="11638492" y="2767655"/>
              <a:ext cx="553508" cy="1567713"/>
            </a:xfrm>
            <a:custGeom>
              <a:avLst/>
              <a:gdLst>
                <a:gd name="connsiteX0" fmla="*/ 612019 w 612019"/>
                <a:gd name="connsiteY0" fmla="*/ 0 h 1733435"/>
                <a:gd name="connsiteX1" fmla="*/ 612019 w 612019"/>
                <a:gd name="connsiteY1" fmla="*/ 1733435 h 1733435"/>
                <a:gd name="connsiteX2" fmla="*/ 180103 w 612019"/>
                <a:gd name="connsiteY2" fmla="*/ 1301519 h 1733435"/>
                <a:gd name="connsiteX3" fmla="*/ 180103 w 612019"/>
                <a:gd name="connsiteY3" fmla="*/ 431916 h 1733435"/>
              </a:gdLst>
              <a:ahLst/>
              <a:cxnLst>
                <a:cxn ang="0">
                  <a:pos x="connsiteX0" y="connsiteY0"/>
                </a:cxn>
                <a:cxn ang="0">
                  <a:pos x="connsiteX1" y="connsiteY1"/>
                </a:cxn>
                <a:cxn ang="0">
                  <a:pos x="connsiteX2" y="connsiteY2"/>
                </a:cxn>
                <a:cxn ang="0">
                  <a:pos x="connsiteX3" y="connsiteY3"/>
                </a:cxn>
              </a:cxnLst>
              <a:rect l="l" t="t" r="r" b="b"/>
              <a:pathLst>
                <a:path w="612019" h="1733435">
                  <a:moveTo>
                    <a:pt x="612019" y="0"/>
                  </a:moveTo>
                  <a:lnTo>
                    <a:pt x="612019" y="1733435"/>
                  </a:lnTo>
                  <a:lnTo>
                    <a:pt x="180103" y="1301519"/>
                  </a:lnTo>
                  <a:cubicBezTo>
                    <a:pt x="-60034" y="1061382"/>
                    <a:pt x="-60034" y="672053"/>
                    <a:pt x="180103" y="431916"/>
                  </a:cubicBezTo>
                  <a:close/>
                </a:path>
              </a:pathLst>
            </a:custGeom>
            <a:solidFill>
              <a:schemeClr val="accent1">
                <a:lumMod val="60000"/>
                <a:lumOff val="40000"/>
                <a:alpha val="60000"/>
              </a:schemeClr>
            </a:solidFill>
            <a:ln w="933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dirty="0"/>
            </a:p>
          </p:txBody>
        </p:sp>
        <p:sp>
          <p:nvSpPr>
            <p:cNvPr id="13" name="Graphic 9">
              <a:extLst>
                <a:ext uri="{FF2B5EF4-FFF2-40B4-BE49-F238E27FC236}">
                  <a16:creationId xmlns:a16="http://schemas.microsoft.com/office/drawing/2014/main" id="{B335AFFE-BF3D-491C-8255-692B9DAC6775}"/>
                </a:ext>
              </a:extLst>
            </p:cNvPr>
            <p:cNvSpPr/>
            <p:nvPr/>
          </p:nvSpPr>
          <p:spPr>
            <a:xfrm flipH="1">
              <a:off x="10300855" y="0"/>
              <a:ext cx="1891145" cy="1891145"/>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solidFill>
              <a:schemeClr val="accent1">
                <a:alpha val="60000"/>
              </a:schemeClr>
            </a:solidFill>
            <a:ln w="933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4" name="Graphic 9">
              <a:extLst>
                <a:ext uri="{FF2B5EF4-FFF2-40B4-BE49-F238E27FC236}">
                  <a16:creationId xmlns:a16="http://schemas.microsoft.com/office/drawing/2014/main" id="{AA052AAF-7A7C-4EDB-AE2C-FCA3A756C4E5}"/>
                </a:ext>
              </a:extLst>
            </p:cNvPr>
            <p:cNvSpPr/>
            <p:nvPr/>
          </p:nvSpPr>
          <p:spPr>
            <a:xfrm flipH="1">
              <a:off x="10424367" y="122795"/>
              <a:ext cx="1644119" cy="1644119"/>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pSp>
      <p:sp>
        <p:nvSpPr>
          <p:cNvPr id="20" name="Texture">
            <a:extLst>
              <a:ext uri="{FF2B5EF4-FFF2-40B4-BE49-F238E27FC236}">
                <a16:creationId xmlns:a16="http://schemas.microsoft.com/office/drawing/2014/main" id="{31F99E9D-6528-47AC-B178-7032D0E17DF8}"/>
              </a:ext>
              <a:ext uri="{C183D7F6-B498-43B3-948B-1728B52AA6E4}">
                <adec:decorative xmlns:adec="http://schemas.microsoft.com/office/drawing/2017/decorative" val="1"/>
              </a:ext>
            </a:extLst>
          </p:cNvPr>
          <p:cNvSpPr/>
          <p:nvPr/>
        </p:nvSpPr>
        <p:spPr>
          <a:xfrm>
            <a:off x="3048" y="0"/>
            <a:ext cx="12188952" cy="6858000"/>
          </a:xfrm>
          <a:prstGeom prst="rect">
            <a:avLst/>
          </a:prstGeom>
          <a:blipFill dpi="0" rotWithShape="1">
            <a:blip r:embed="rId2">
              <a:alphaModFix amt="6000"/>
            </a:blip>
            <a:srcRect/>
            <a:tile tx="0" ty="0" sx="100000" sy="100000" flip="none" algn="tl"/>
          </a:blipFill>
          <a:ln w="9525" cap="flat">
            <a:noFill/>
            <a:prstDash val="solid"/>
            <a:miter/>
          </a:ln>
        </p:spPr>
        <p:txBody>
          <a:bodyPr rtlCol="0" anchor="ctr"/>
          <a:lstStyle/>
          <a:p>
            <a:endParaRPr lang="en-US" dirty="0"/>
          </a:p>
        </p:txBody>
      </p:sp>
      <p:sp>
        <p:nvSpPr>
          <p:cNvPr id="2" name="Vertical Title 1">
            <a:extLst>
              <a:ext uri="{FF2B5EF4-FFF2-40B4-BE49-F238E27FC236}">
                <a16:creationId xmlns:a16="http://schemas.microsoft.com/office/drawing/2014/main" id="{834DD302-622D-4E42-BD6F-FAAA98B3728C}"/>
              </a:ext>
            </a:extLst>
          </p:cNvPr>
          <p:cNvSpPr>
            <a:spLocks noGrp="1"/>
          </p:cNvSpPr>
          <p:nvPr>
            <p:ph type="title" orient="vert"/>
          </p:nvPr>
        </p:nvSpPr>
        <p:spPr>
          <a:xfrm>
            <a:off x="7306311" y="668049"/>
            <a:ext cx="2628900" cy="5508913"/>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4C70D9F5-C907-405F-BE11-571C61745EC6}"/>
              </a:ext>
            </a:extLst>
          </p:cNvPr>
          <p:cNvSpPr>
            <a:spLocks noGrp="1"/>
          </p:cNvSpPr>
          <p:nvPr>
            <p:ph type="body" orient="vert" idx="1"/>
          </p:nvPr>
        </p:nvSpPr>
        <p:spPr>
          <a:xfrm>
            <a:off x="457200" y="668049"/>
            <a:ext cx="6689098" cy="55089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EDCFD860-3FBD-4FE7-A9FD-1D4A4D10AABF}"/>
              </a:ext>
            </a:extLst>
          </p:cNvPr>
          <p:cNvSpPr>
            <a:spLocks noGrp="1"/>
          </p:cNvSpPr>
          <p:nvPr>
            <p:ph type="dt" sz="half" idx="10"/>
          </p:nvPr>
        </p:nvSpPr>
        <p:spPr/>
        <p:txBody>
          <a:bodyPr/>
          <a:lstStyle/>
          <a:p>
            <a:fld id="{D208048B-57AF-4F53-BC84-8E0A1033FBEC}" type="datetimeFigureOut">
              <a:rPr lang="en-US" smtClean="0"/>
              <a:t>9/7/2022</a:t>
            </a:fld>
            <a:endParaRPr lang="en-US"/>
          </a:p>
        </p:txBody>
      </p:sp>
      <p:sp>
        <p:nvSpPr>
          <p:cNvPr id="5" name="Footer Placeholder 4">
            <a:extLst>
              <a:ext uri="{FF2B5EF4-FFF2-40B4-BE49-F238E27FC236}">
                <a16:creationId xmlns:a16="http://schemas.microsoft.com/office/drawing/2014/main" id="{560A367B-81B3-4BD3-9C95-18EC0710A26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47D8E54-346D-4D66-BF99-96DA43F80DF8}"/>
              </a:ext>
            </a:extLst>
          </p:cNvPr>
          <p:cNvSpPr>
            <a:spLocks noGrp="1"/>
          </p:cNvSpPr>
          <p:nvPr>
            <p:ph type="sldNum" sz="quarter" idx="12"/>
          </p:nvPr>
        </p:nvSpPr>
        <p:spPr/>
        <p:txBody>
          <a:bodyPr/>
          <a:lstStyle/>
          <a:p>
            <a:fld id="{BD8A8A1B-4E1E-43EF-8A39-7D4A3879B941}" type="slidenum">
              <a:rPr lang="en-US" smtClean="0"/>
              <a:t>‹#›</a:t>
            </a:fld>
            <a:endParaRPr lang="en-US"/>
          </a:p>
        </p:txBody>
      </p:sp>
    </p:spTree>
    <p:extLst>
      <p:ext uri="{BB962C8B-B14F-4D97-AF65-F5344CB8AC3E}">
        <p14:creationId xmlns:p14="http://schemas.microsoft.com/office/powerpoint/2010/main" val="20720373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Graphic 1" descr="Tag=AccentColor&#10;Flavor=Light&#10;Target=Fill">
            <a:extLst>
              <a:ext uri="{FF2B5EF4-FFF2-40B4-BE49-F238E27FC236}">
                <a16:creationId xmlns:a16="http://schemas.microsoft.com/office/drawing/2014/main" id="{0D57E7FA-E8FC-45AC-868F-CDC8144939D6}"/>
              </a:ext>
            </a:extLst>
          </p:cNvPr>
          <p:cNvSpPr/>
          <p:nvPr/>
        </p:nvSpPr>
        <p:spPr>
          <a:xfrm rot="10800000" flipV="1">
            <a:off x="2599854" y="527562"/>
            <a:ext cx="6992292" cy="5102484"/>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alpha val="20000"/>
            </a:schemeClr>
          </a:solidFill>
          <a:ln w="32707"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807094A5-EB6F-441D-88F8-CD7A30C84707}"/>
              </a:ext>
            </a:extLst>
          </p:cNvPr>
          <p:cNvSpPr>
            <a:spLocks noGrp="1"/>
          </p:cNvSpPr>
          <p:nvPr>
            <p:ph type="ctrTitle"/>
          </p:nvPr>
        </p:nvSpPr>
        <p:spPr>
          <a:xfrm>
            <a:off x="1508760" y="1591056"/>
            <a:ext cx="5705856" cy="3264408"/>
          </a:xfrm>
        </p:spPr>
        <p:txBody>
          <a:bodyPr anchor="b">
            <a:normAutofit/>
          </a:bodyPr>
          <a:lstStyle>
            <a:lvl1pPr algn="l">
              <a:defRPr sz="48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1C7CE1E3-3929-42A6-81B7-056BD88EF353}"/>
              </a:ext>
            </a:extLst>
          </p:cNvPr>
          <p:cNvSpPr>
            <a:spLocks noGrp="1"/>
          </p:cNvSpPr>
          <p:nvPr>
            <p:ph type="subTitle" idx="1"/>
          </p:nvPr>
        </p:nvSpPr>
        <p:spPr>
          <a:xfrm>
            <a:off x="1524000" y="4928616"/>
            <a:ext cx="5705856" cy="996696"/>
          </a:xfrm>
        </p:spPr>
        <p:txBody>
          <a:bodyPr/>
          <a:lstStyle>
            <a:lvl1pPr marL="0" indent="0" algn="l">
              <a:buNone/>
              <a:defRPr sz="2400" cap="all"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5CE951E3-0794-422C-AF76-0AD4A7FB19EB}"/>
              </a:ext>
            </a:extLst>
          </p:cNvPr>
          <p:cNvSpPr>
            <a:spLocks noGrp="1"/>
          </p:cNvSpPr>
          <p:nvPr>
            <p:ph type="dt" sz="half" idx="10"/>
          </p:nvPr>
        </p:nvSpPr>
        <p:spPr/>
        <p:txBody>
          <a:bodyPr/>
          <a:lstStyle/>
          <a:p>
            <a:fld id="{3C04E684-10F4-4CC3-A0B9-F03AA7BE37CF}" type="datetimeFigureOut">
              <a:rPr lang="en-US" smtClean="0"/>
              <a:t>9/7/2022</a:t>
            </a:fld>
            <a:endParaRPr lang="en-US"/>
          </a:p>
        </p:txBody>
      </p:sp>
      <p:sp>
        <p:nvSpPr>
          <p:cNvPr id="5" name="Footer Placeholder 4">
            <a:extLst>
              <a:ext uri="{FF2B5EF4-FFF2-40B4-BE49-F238E27FC236}">
                <a16:creationId xmlns:a16="http://schemas.microsoft.com/office/drawing/2014/main" id="{114EBFA8-0291-4D77-A9D9-B17FC2382A8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57AC4D4-C4EE-4624-A329-C608A1D5AFE1}"/>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310765059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Freeform: Shape 6" descr="Tag=AccentColor&#10;Flavor=Light&#10;Target=Fill">
            <a:extLst>
              <a:ext uri="{FF2B5EF4-FFF2-40B4-BE49-F238E27FC236}">
                <a16:creationId xmlns:a16="http://schemas.microsoft.com/office/drawing/2014/main" id="{13B7BB51-92B8-4089-8DAB-1202A4D1C6A3}"/>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26030E26-A86A-417A-AA64-699AA8DD3DA5}"/>
              </a:ext>
            </a:extLst>
          </p:cNvPr>
          <p:cNvSpPr>
            <a:spLocks noGrp="1"/>
          </p:cNvSpPr>
          <p:nvPr>
            <p:ph type="title"/>
          </p:nvPr>
        </p:nvSpPr>
        <p:spPr/>
        <p:txBody>
          <a:bodyPr>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D19CF97E-0E6E-41E9-B75B-0371E744D1E8}"/>
              </a:ext>
            </a:extLst>
          </p:cNvPr>
          <p:cNvSpPr>
            <a:spLocks noGrp="1"/>
          </p:cNvSpPr>
          <p:nvPr>
            <p:ph idx="1"/>
          </p:nvPr>
        </p:nvSpPr>
        <p:spPr>
          <a:xfrm>
            <a:off x="838200" y="2011680"/>
            <a:ext cx="10515600" cy="4160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70BAE770-8363-44CD-8A22-AB26C5C5361B}"/>
              </a:ext>
            </a:extLst>
          </p:cNvPr>
          <p:cNvSpPr>
            <a:spLocks noGrp="1"/>
          </p:cNvSpPr>
          <p:nvPr>
            <p:ph type="dt" sz="half" idx="10"/>
          </p:nvPr>
        </p:nvSpPr>
        <p:spPr/>
        <p:txBody>
          <a:bodyPr/>
          <a:lstStyle/>
          <a:p>
            <a:fld id="{3C04E684-10F4-4CC3-A0B9-F03AA7BE37CF}" type="datetimeFigureOut">
              <a:rPr lang="en-US" smtClean="0"/>
              <a:t>9/7/2022</a:t>
            </a:fld>
            <a:endParaRPr lang="en-US"/>
          </a:p>
        </p:txBody>
      </p:sp>
      <p:sp>
        <p:nvSpPr>
          <p:cNvPr id="5" name="Footer Placeholder 4">
            <a:extLst>
              <a:ext uri="{FF2B5EF4-FFF2-40B4-BE49-F238E27FC236}">
                <a16:creationId xmlns:a16="http://schemas.microsoft.com/office/drawing/2014/main" id="{36E618F2-3B8E-4449-91E7-F8AA4960938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63428F0-E5C2-42A1-AB2F-1A19FFAD19CF}"/>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193560898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Graphic 9" descr="Tag=AccentColor&#10;Flavor=Light&#10;Target=Fill">
            <a:extLst>
              <a:ext uri="{FF2B5EF4-FFF2-40B4-BE49-F238E27FC236}">
                <a16:creationId xmlns:a16="http://schemas.microsoft.com/office/drawing/2014/main" id="{DB2CE8D6-5B4E-4EBE-9ED5-A1DA7E2A5CDA}"/>
              </a:ext>
            </a:extLst>
          </p:cNvPr>
          <p:cNvSpPr/>
          <p:nvPr/>
        </p:nvSpPr>
        <p:spPr>
          <a:xfrm>
            <a:off x="7209816" y="0"/>
            <a:ext cx="4143984" cy="5747660"/>
          </a:xfrm>
          <a:custGeom>
            <a:avLst/>
            <a:gdLst>
              <a:gd name="connsiteX0" fmla="*/ 0 w 3843750"/>
              <a:gd name="connsiteY0" fmla="*/ 346 h 5956080"/>
              <a:gd name="connsiteX1" fmla="*/ 72373 w 3843750"/>
              <a:gd name="connsiteY1" fmla="*/ 2447534 h 5956080"/>
              <a:gd name="connsiteX2" fmla="*/ 145093 w 3843750"/>
              <a:gd name="connsiteY2" fmla="*/ 3878724 h 5956080"/>
              <a:gd name="connsiteX3" fmla="*/ 237897 w 3843750"/>
              <a:gd name="connsiteY3" fmla="*/ 4208041 h 5956080"/>
              <a:gd name="connsiteX4" fmla="*/ 281875 w 3843750"/>
              <a:gd name="connsiteY4" fmla="*/ 4677601 h 5956080"/>
              <a:gd name="connsiteX5" fmla="*/ 360135 w 3843750"/>
              <a:gd name="connsiteY5" fmla="*/ 5287407 h 5956080"/>
              <a:gd name="connsiteX6" fmla="*/ 414155 w 3843750"/>
              <a:gd name="connsiteY6" fmla="*/ 5817914 h 5956080"/>
              <a:gd name="connsiteX7" fmla="*/ 681487 w 3843750"/>
              <a:gd name="connsiteY7" fmla="*/ 5914873 h 5956080"/>
              <a:gd name="connsiteX8" fmla="*/ 892373 w 3843750"/>
              <a:gd name="connsiteY8" fmla="*/ 5605295 h 5956080"/>
              <a:gd name="connsiteX9" fmla="*/ 1027770 w 3843750"/>
              <a:gd name="connsiteY9" fmla="*/ 5804063 h 5956080"/>
              <a:gd name="connsiteX10" fmla="*/ 1200566 w 3843750"/>
              <a:gd name="connsiteY10" fmla="*/ 5527036 h 5956080"/>
              <a:gd name="connsiteX11" fmla="*/ 1348083 w 3843750"/>
              <a:gd name="connsiteY11" fmla="*/ 5363590 h 5956080"/>
              <a:gd name="connsiteX12" fmla="*/ 1425997 w 3843750"/>
              <a:gd name="connsiteY12" fmla="*/ 4800532 h 5956080"/>
              <a:gd name="connsiteX13" fmla="*/ 1517416 w 3843750"/>
              <a:gd name="connsiteY13" fmla="*/ 4640549 h 5956080"/>
              <a:gd name="connsiteX14" fmla="*/ 1569705 w 3843750"/>
              <a:gd name="connsiteY14" fmla="*/ 4803995 h 5956080"/>
              <a:gd name="connsiteX15" fmla="*/ 1530921 w 3843750"/>
              <a:gd name="connsiteY15" fmla="*/ 5433885 h 5956080"/>
              <a:gd name="connsiteX16" fmla="*/ 1614721 w 3843750"/>
              <a:gd name="connsiteY16" fmla="*/ 5319957 h 5956080"/>
              <a:gd name="connsiteX17" fmla="*/ 1800676 w 3843750"/>
              <a:gd name="connsiteY17" fmla="*/ 4608691 h 5956080"/>
              <a:gd name="connsiteX18" fmla="*/ 1918759 w 3843750"/>
              <a:gd name="connsiteY18" fmla="*/ 4486799 h 5956080"/>
              <a:gd name="connsiteX19" fmla="*/ 2009139 w 3843750"/>
              <a:gd name="connsiteY19" fmla="*/ 4715000 h 5956080"/>
              <a:gd name="connsiteX20" fmla="*/ 2135532 w 3843750"/>
              <a:gd name="connsiteY20" fmla="*/ 5321689 h 5956080"/>
              <a:gd name="connsiteX21" fmla="*/ 2209291 w 3843750"/>
              <a:gd name="connsiteY21" fmla="*/ 5028733 h 5956080"/>
              <a:gd name="connsiteX22" fmla="*/ 2501208 w 3843750"/>
              <a:gd name="connsiteY22" fmla="*/ 4457711 h 5956080"/>
              <a:gd name="connsiteX23" fmla="*/ 2695127 w 3843750"/>
              <a:gd name="connsiteY23" fmla="*/ 4973674 h 5956080"/>
              <a:gd name="connsiteX24" fmla="*/ 2825329 w 3843750"/>
              <a:gd name="connsiteY24" fmla="*/ 4563328 h 5956080"/>
              <a:gd name="connsiteX25" fmla="*/ 2904628 w 3843750"/>
              <a:gd name="connsiteY25" fmla="*/ 4466368 h 5956080"/>
              <a:gd name="connsiteX26" fmla="*/ 2922635 w 3843750"/>
              <a:gd name="connsiteY26" fmla="*/ 4519696 h 5956080"/>
              <a:gd name="connsiteX27" fmla="*/ 3089544 w 3843750"/>
              <a:gd name="connsiteY27" fmla="*/ 3606545 h 5956080"/>
              <a:gd name="connsiteX28" fmla="*/ 3150490 w 3843750"/>
              <a:gd name="connsiteY28" fmla="*/ 3989882 h 5956080"/>
              <a:gd name="connsiteX29" fmla="*/ 3755448 w 3843750"/>
              <a:gd name="connsiteY29" fmla="*/ 1538193 h 5956080"/>
              <a:gd name="connsiteX30" fmla="*/ 3850330 w 3843750"/>
              <a:gd name="connsiteY30" fmla="*/ 0 h 5956080"/>
              <a:gd name="connsiteX31" fmla="*/ 0 w 3843750"/>
              <a:gd name="connsiteY31" fmla="*/ 0 h 5956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843750" h="5956080">
                <a:moveTo>
                  <a:pt x="0" y="346"/>
                </a:moveTo>
                <a:cubicBezTo>
                  <a:pt x="12120" y="1234155"/>
                  <a:pt x="72720" y="2447534"/>
                  <a:pt x="72373" y="2447534"/>
                </a:cubicBezTo>
                <a:cubicBezTo>
                  <a:pt x="72720" y="2449265"/>
                  <a:pt x="114274" y="3641520"/>
                  <a:pt x="145093" y="3878724"/>
                </a:cubicBezTo>
                <a:cubicBezTo>
                  <a:pt x="176258" y="4119392"/>
                  <a:pt x="210194" y="3969797"/>
                  <a:pt x="237897" y="4208041"/>
                </a:cubicBezTo>
                <a:cubicBezTo>
                  <a:pt x="250017" y="4367677"/>
                  <a:pt x="237204" y="4527661"/>
                  <a:pt x="281875" y="4677601"/>
                </a:cubicBezTo>
                <a:cubicBezTo>
                  <a:pt x="278758" y="4908226"/>
                  <a:pt x="338319" y="5059552"/>
                  <a:pt x="360135" y="5287407"/>
                </a:cubicBezTo>
                <a:cubicBezTo>
                  <a:pt x="370177" y="5468860"/>
                  <a:pt x="348015" y="5649274"/>
                  <a:pt x="414155" y="5817914"/>
                </a:cubicBezTo>
                <a:cubicBezTo>
                  <a:pt x="467137" y="5947770"/>
                  <a:pt x="534662" y="6049578"/>
                  <a:pt x="681487" y="5914873"/>
                </a:cubicBezTo>
                <a:cubicBezTo>
                  <a:pt x="680448" y="5747964"/>
                  <a:pt x="925963" y="5772897"/>
                  <a:pt x="892373" y="5605295"/>
                </a:cubicBezTo>
                <a:cubicBezTo>
                  <a:pt x="1003184" y="5641309"/>
                  <a:pt x="945009" y="5759046"/>
                  <a:pt x="1027770" y="5804063"/>
                </a:cubicBezTo>
                <a:cubicBezTo>
                  <a:pt x="1099105" y="5719915"/>
                  <a:pt x="1051664" y="5551968"/>
                  <a:pt x="1200566" y="5527036"/>
                </a:cubicBezTo>
                <a:cubicBezTo>
                  <a:pt x="1352931" y="5564088"/>
                  <a:pt x="1336655" y="5453970"/>
                  <a:pt x="1348083" y="5363590"/>
                </a:cubicBezTo>
                <a:cubicBezTo>
                  <a:pt x="1370938" y="5149586"/>
                  <a:pt x="1389291" y="5009687"/>
                  <a:pt x="1425997" y="4800532"/>
                </a:cubicBezTo>
                <a:cubicBezTo>
                  <a:pt x="1436385" y="4748243"/>
                  <a:pt x="1415608" y="4628775"/>
                  <a:pt x="1517416" y="4640549"/>
                </a:cubicBezTo>
                <a:cubicBezTo>
                  <a:pt x="1596022" y="4651976"/>
                  <a:pt x="1566242" y="4746512"/>
                  <a:pt x="1569705" y="4803995"/>
                </a:cubicBezTo>
                <a:cubicBezTo>
                  <a:pt x="1600177" y="5128809"/>
                  <a:pt x="1532998" y="5109763"/>
                  <a:pt x="1530921" y="5433885"/>
                </a:cubicBezTo>
                <a:cubicBezTo>
                  <a:pt x="1530574" y="5446697"/>
                  <a:pt x="1580786" y="5458125"/>
                  <a:pt x="1614721" y="5319957"/>
                </a:cubicBezTo>
                <a:cubicBezTo>
                  <a:pt x="1681208" y="5047432"/>
                  <a:pt x="1760507" y="4832736"/>
                  <a:pt x="1800676" y="4608691"/>
                </a:cubicBezTo>
                <a:cubicBezTo>
                  <a:pt x="1848463" y="4656824"/>
                  <a:pt x="1889671" y="4439704"/>
                  <a:pt x="1918759" y="4486799"/>
                </a:cubicBezTo>
                <a:cubicBezTo>
                  <a:pt x="1932264" y="4566098"/>
                  <a:pt x="1956503" y="4642626"/>
                  <a:pt x="2009139" y="4715000"/>
                </a:cubicBezTo>
                <a:cubicBezTo>
                  <a:pt x="2054502" y="4933851"/>
                  <a:pt x="2004983" y="5137812"/>
                  <a:pt x="2135532" y="5321689"/>
                </a:cubicBezTo>
                <a:cubicBezTo>
                  <a:pt x="2135532" y="5321689"/>
                  <a:pt x="2137610" y="5265245"/>
                  <a:pt x="2209291" y="5028733"/>
                </a:cubicBezTo>
                <a:cubicBezTo>
                  <a:pt x="2267120" y="4838277"/>
                  <a:pt x="2341225" y="4936622"/>
                  <a:pt x="2501208" y="4457711"/>
                </a:cubicBezTo>
                <a:cubicBezTo>
                  <a:pt x="2545186" y="4641934"/>
                  <a:pt x="2446495" y="4877753"/>
                  <a:pt x="2695127" y="4973674"/>
                </a:cubicBezTo>
                <a:cubicBezTo>
                  <a:pt x="2743260" y="4833775"/>
                  <a:pt x="2706208" y="4662365"/>
                  <a:pt x="2825329" y="4563328"/>
                </a:cubicBezTo>
                <a:cubicBezTo>
                  <a:pt x="2859958" y="4534586"/>
                  <a:pt x="2884890" y="4501689"/>
                  <a:pt x="2904628" y="4466368"/>
                </a:cubicBezTo>
                <a:cubicBezTo>
                  <a:pt x="2910515" y="4484375"/>
                  <a:pt x="2916749" y="4503074"/>
                  <a:pt x="2922635" y="4519696"/>
                </a:cubicBezTo>
                <a:cubicBezTo>
                  <a:pt x="2946529" y="4491647"/>
                  <a:pt x="3082618" y="3784882"/>
                  <a:pt x="3089544" y="3606545"/>
                </a:cubicBezTo>
                <a:cubicBezTo>
                  <a:pt x="3124172" y="3733285"/>
                  <a:pt x="3150490" y="3989882"/>
                  <a:pt x="3150490" y="3989882"/>
                </a:cubicBezTo>
                <a:cubicBezTo>
                  <a:pt x="3150490" y="3989882"/>
                  <a:pt x="3300085" y="3936900"/>
                  <a:pt x="3755448" y="1538193"/>
                </a:cubicBezTo>
                <a:cubicBezTo>
                  <a:pt x="3791461" y="1348775"/>
                  <a:pt x="3824704" y="697762"/>
                  <a:pt x="3850330" y="0"/>
                </a:cubicBezTo>
                <a:lnTo>
                  <a:pt x="0" y="0"/>
                </a:lnTo>
                <a:close/>
              </a:path>
            </a:pathLst>
          </a:custGeom>
          <a:solidFill>
            <a:schemeClr val="accent1">
              <a:alpha val="20000"/>
            </a:schemeClr>
          </a:solidFill>
          <a:ln w="32707"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64AD5705-B027-4C44-B38A-60296E29EB12}"/>
              </a:ext>
            </a:extLst>
          </p:cNvPr>
          <p:cNvSpPr>
            <a:spLocks noGrp="1"/>
          </p:cNvSpPr>
          <p:nvPr>
            <p:ph type="title"/>
          </p:nvPr>
        </p:nvSpPr>
        <p:spPr>
          <a:xfrm>
            <a:off x="831850" y="1078991"/>
            <a:ext cx="5266944" cy="3136392"/>
          </a:xfrm>
        </p:spPr>
        <p:txBody>
          <a:bodyPr anchor="b">
            <a:normAutofit/>
          </a:bodyPr>
          <a:lstStyle>
            <a:lvl1pPr>
              <a:defRPr sz="48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E8BBAC4-9088-44CF-BA2D-B8DD24FB5274}"/>
              </a:ext>
            </a:extLst>
          </p:cNvPr>
          <p:cNvSpPr>
            <a:spLocks noGrp="1"/>
          </p:cNvSpPr>
          <p:nvPr>
            <p:ph type="body" idx="1"/>
          </p:nvPr>
        </p:nvSpPr>
        <p:spPr>
          <a:xfrm>
            <a:off x="831850" y="4279392"/>
            <a:ext cx="5266944" cy="1500187"/>
          </a:xfrm>
        </p:spPr>
        <p:txBody>
          <a:bodyPr/>
          <a:lstStyle>
            <a:lvl1pPr marL="0" indent="0">
              <a:buNone/>
              <a:defRPr sz="2400" cap="all"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793FB3F-D2A6-4919-B57B-C08861D46303}"/>
              </a:ext>
            </a:extLst>
          </p:cNvPr>
          <p:cNvSpPr>
            <a:spLocks noGrp="1"/>
          </p:cNvSpPr>
          <p:nvPr>
            <p:ph type="dt" sz="half" idx="10"/>
          </p:nvPr>
        </p:nvSpPr>
        <p:spPr/>
        <p:txBody>
          <a:bodyPr/>
          <a:lstStyle/>
          <a:p>
            <a:fld id="{3C04E684-10F4-4CC3-A0B9-F03AA7BE37CF}" type="datetimeFigureOut">
              <a:rPr lang="en-US" smtClean="0"/>
              <a:t>9/7/2022</a:t>
            </a:fld>
            <a:endParaRPr lang="en-US"/>
          </a:p>
        </p:txBody>
      </p:sp>
      <p:sp>
        <p:nvSpPr>
          <p:cNvPr id="5" name="Footer Placeholder 4">
            <a:extLst>
              <a:ext uri="{FF2B5EF4-FFF2-40B4-BE49-F238E27FC236}">
                <a16:creationId xmlns:a16="http://schemas.microsoft.com/office/drawing/2014/main" id="{989049E0-6BE5-43FA-A4D4-ACAFC871A79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DF8C28D-1479-4F15-B906-0AEBBCCA8CFA}"/>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374167258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Shape 7" descr="Tag=AccentColor&#10;Flavor=Light&#10;Target=Fill">
            <a:extLst>
              <a:ext uri="{FF2B5EF4-FFF2-40B4-BE49-F238E27FC236}">
                <a16:creationId xmlns:a16="http://schemas.microsoft.com/office/drawing/2014/main" id="{FD51F360-8860-4FB5-A0A5-773473DD8B39}"/>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D2A77EC9-372A-4ECA-9088-780532AF057F}"/>
              </a:ext>
            </a:extLst>
          </p:cNvPr>
          <p:cNvSpPr>
            <a:spLocks noGrp="1"/>
          </p:cNvSpPr>
          <p:nvPr>
            <p:ph type="title"/>
          </p:nvPr>
        </p:nvSpPr>
        <p:spPr/>
        <p:txBody>
          <a:bodyPr>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7C882CE-1B27-414A-9B06-AA5D2DB683BA}"/>
              </a:ext>
            </a:extLst>
          </p:cNvPr>
          <p:cNvSpPr>
            <a:spLocks noGrp="1"/>
          </p:cNvSpPr>
          <p:nvPr>
            <p:ph sz="half" idx="1"/>
          </p:nvPr>
        </p:nvSpPr>
        <p:spPr>
          <a:xfrm>
            <a:off x="838200" y="2011680"/>
            <a:ext cx="4937760" cy="4160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A0397E60-5D92-4530-96D1-FC09AF3C2742}"/>
              </a:ext>
            </a:extLst>
          </p:cNvPr>
          <p:cNvSpPr>
            <a:spLocks noGrp="1"/>
          </p:cNvSpPr>
          <p:nvPr>
            <p:ph sz="half" idx="2"/>
          </p:nvPr>
        </p:nvSpPr>
        <p:spPr>
          <a:xfrm>
            <a:off x="6419088" y="2011680"/>
            <a:ext cx="4937760" cy="4160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034240FE-0C6A-47E9-9B0A-7B3C60877372}"/>
              </a:ext>
            </a:extLst>
          </p:cNvPr>
          <p:cNvSpPr>
            <a:spLocks noGrp="1"/>
          </p:cNvSpPr>
          <p:nvPr>
            <p:ph type="dt" sz="half" idx="10"/>
          </p:nvPr>
        </p:nvSpPr>
        <p:spPr/>
        <p:txBody>
          <a:bodyPr/>
          <a:lstStyle/>
          <a:p>
            <a:fld id="{3C04E684-10F4-4CC3-A0B9-F03AA7BE37CF}" type="datetimeFigureOut">
              <a:rPr lang="en-US" smtClean="0"/>
              <a:t>9/7/2022</a:t>
            </a:fld>
            <a:endParaRPr lang="en-US"/>
          </a:p>
        </p:txBody>
      </p:sp>
      <p:sp>
        <p:nvSpPr>
          <p:cNvPr id="6" name="Footer Placeholder 5">
            <a:extLst>
              <a:ext uri="{FF2B5EF4-FFF2-40B4-BE49-F238E27FC236}">
                <a16:creationId xmlns:a16="http://schemas.microsoft.com/office/drawing/2014/main" id="{8671AE1B-BB18-4C7E-AA77-3A4D401A5F3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6FA7B1D-FEDD-4E29-A352-29E5F498B323}"/>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104143263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Shape 9" descr="Tag=AccentColor&#10;Flavor=Light&#10;Target=Fill">
            <a:extLst>
              <a:ext uri="{FF2B5EF4-FFF2-40B4-BE49-F238E27FC236}">
                <a16:creationId xmlns:a16="http://schemas.microsoft.com/office/drawing/2014/main" id="{527D753D-3426-457C-9082-B92894509EC0}"/>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164D2B94-0682-4185-BCE3-89AF214A4FA8}"/>
              </a:ext>
            </a:extLst>
          </p:cNvPr>
          <p:cNvSpPr>
            <a:spLocks noGrp="1"/>
          </p:cNvSpPr>
          <p:nvPr>
            <p:ph type="title"/>
          </p:nvPr>
        </p:nvSpPr>
        <p:spPr>
          <a:xfrm>
            <a:off x="839788" y="365125"/>
            <a:ext cx="10515600" cy="1325563"/>
          </a:xfrm>
        </p:spPr>
        <p:txBody>
          <a:bodyPr>
            <a:normAutofit/>
          </a:bodyPr>
          <a:lstStyle>
            <a:lvl1pPr>
              <a:defRPr sz="4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8D65C47E-B85E-4B3E-A669-DEEC7F5DF2FB}"/>
              </a:ext>
            </a:extLst>
          </p:cNvPr>
          <p:cNvSpPr>
            <a:spLocks noGrp="1"/>
          </p:cNvSpPr>
          <p:nvPr>
            <p:ph type="body" idx="1"/>
          </p:nvPr>
        </p:nvSpPr>
        <p:spPr>
          <a:xfrm>
            <a:off x="839788" y="2011680"/>
            <a:ext cx="4937760" cy="950976"/>
          </a:xfrm>
        </p:spPr>
        <p:txBody>
          <a:bodyPr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324517F-FE8C-49AD-9A52-0F4301052699}"/>
              </a:ext>
            </a:extLst>
          </p:cNvPr>
          <p:cNvSpPr>
            <a:spLocks noGrp="1"/>
          </p:cNvSpPr>
          <p:nvPr>
            <p:ph sz="half" idx="2"/>
          </p:nvPr>
        </p:nvSpPr>
        <p:spPr>
          <a:xfrm>
            <a:off x="839788" y="3127248"/>
            <a:ext cx="4937760" cy="3063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C80C73EC-7117-4DC2-9075-14102F2E282B}"/>
              </a:ext>
            </a:extLst>
          </p:cNvPr>
          <p:cNvSpPr>
            <a:spLocks noGrp="1"/>
          </p:cNvSpPr>
          <p:nvPr>
            <p:ph type="body" sz="quarter" idx="3"/>
          </p:nvPr>
        </p:nvSpPr>
        <p:spPr>
          <a:xfrm>
            <a:off x="6419088" y="2011680"/>
            <a:ext cx="4937760" cy="950976"/>
          </a:xfrm>
        </p:spPr>
        <p:txBody>
          <a:bodyPr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DD9A323-865B-4177-8F98-9BA304E022E0}"/>
              </a:ext>
            </a:extLst>
          </p:cNvPr>
          <p:cNvSpPr>
            <a:spLocks noGrp="1"/>
          </p:cNvSpPr>
          <p:nvPr>
            <p:ph sz="quarter" idx="4"/>
          </p:nvPr>
        </p:nvSpPr>
        <p:spPr>
          <a:xfrm>
            <a:off x="6419088" y="3127248"/>
            <a:ext cx="4937760" cy="3063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2AA4E5D6-7075-4584-BD43-D966F0B58E6D}"/>
              </a:ext>
            </a:extLst>
          </p:cNvPr>
          <p:cNvSpPr>
            <a:spLocks noGrp="1"/>
          </p:cNvSpPr>
          <p:nvPr>
            <p:ph type="dt" sz="half" idx="10"/>
          </p:nvPr>
        </p:nvSpPr>
        <p:spPr/>
        <p:txBody>
          <a:bodyPr/>
          <a:lstStyle/>
          <a:p>
            <a:fld id="{3C04E684-10F4-4CC3-A0B9-F03AA7BE37CF}" type="datetimeFigureOut">
              <a:rPr lang="en-US" smtClean="0"/>
              <a:t>9/7/2022</a:t>
            </a:fld>
            <a:endParaRPr lang="en-US"/>
          </a:p>
        </p:txBody>
      </p:sp>
      <p:sp>
        <p:nvSpPr>
          <p:cNvPr id="8" name="Footer Placeholder 7">
            <a:extLst>
              <a:ext uri="{FF2B5EF4-FFF2-40B4-BE49-F238E27FC236}">
                <a16:creationId xmlns:a16="http://schemas.microsoft.com/office/drawing/2014/main" id="{8C38B83D-8A05-4F3C-A409-1602C963075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AD250E7-8A73-449C-A140-A2A2582D7F33}"/>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355428957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Graphic 1" descr="Tag=AccentColor&#10;Flavor=Light&#10;Target=Fill">
            <a:extLst>
              <a:ext uri="{FF2B5EF4-FFF2-40B4-BE49-F238E27FC236}">
                <a16:creationId xmlns:a16="http://schemas.microsoft.com/office/drawing/2014/main" id="{AAFBE1F6-FC6D-4C3D-9AC3-97028E6F18C7}"/>
              </a:ext>
            </a:extLst>
          </p:cNvPr>
          <p:cNvSpPr/>
          <p:nvPr/>
        </p:nvSpPr>
        <p:spPr>
          <a:xfrm rot="10800000" flipV="1">
            <a:off x="1969639" y="181596"/>
            <a:ext cx="8252722" cy="6022258"/>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alpha val="20000"/>
            </a:schemeClr>
          </a:solidFill>
          <a:ln w="32707"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192825A4-268B-4301-8432-F9E9B2661AEC}"/>
              </a:ext>
            </a:extLst>
          </p:cNvPr>
          <p:cNvSpPr>
            <a:spLocks noGrp="1"/>
          </p:cNvSpPr>
          <p:nvPr>
            <p:ph type="title"/>
          </p:nvPr>
        </p:nvSpPr>
        <p:spPr>
          <a:xfrm>
            <a:off x="2843784" y="1572768"/>
            <a:ext cx="6501384" cy="4096512"/>
          </a:xfrm>
        </p:spPr>
        <p:txBody>
          <a:bodyPr>
            <a:normAutofit/>
          </a:bodyPr>
          <a:lstStyle>
            <a:lvl1pPr algn="ctr">
              <a:defRPr sz="4000"/>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DA33410F-8A90-47F6-BD39-4AC0E4358351}"/>
              </a:ext>
            </a:extLst>
          </p:cNvPr>
          <p:cNvSpPr>
            <a:spLocks noGrp="1"/>
          </p:cNvSpPr>
          <p:nvPr>
            <p:ph type="dt" sz="half" idx="10"/>
          </p:nvPr>
        </p:nvSpPr>
        <p:spPr/>
        <p:txBody>
          <a:bodyPr/>
          <a:lstStyle/>
          <a:p>
            <a:fld id="{3C04E684-10F4-4CC3-A0B9-F03AA7BE37CF}" type="datetimeFigureOut">
              <a:rPr lang="en-US" smtClean="0"/>
              <a:t>9/7/2022</a:t>
            </a:fld>
            <a:endParaRPr lang="en-US"/>
          </a:p>
        </p:txBody>
      </p:sp>
      <p:sp>
        <p:nvSpPr>
          <p:cNvPr id="4" name="Footer Placeholder 3">
            <a:extLst>
              <a:ext uri="{FF2B5EF4-FFF2-40B4-BE49-F238E27FC236}">
                <a16:creationId xmlns:a16="http://schemas.microsoft.com/office/drawing/2014/main" id="{D1D819A9-F8DE-4E5C-AFC3-E0105ACD829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4E25320-A12F-4F3E-8EC9-11292FF36BEA}"/>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270536086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1">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1C9756B-145D-4BA8-AA43-904C1E7CB86D}"/>
              </a:ext>
            </a:extLst>
          </p:cNvPr>
          <p:cNvSpPr>
            <a:spLocks noGrp="1"/>
          </p:cNvSpPr>
          <p:nvPr>
            <p:ph type="dt" sz="half" idx="10"/>
          </p:nvPr>
        </p:nvSpPr>
        <p:spPr/>
        <p:txBody>
          <a:bodyPr/>
          <a:lstStyle/>
          <a:p>
            <a:fld id="{3C04E684-10F4-4CC3-A0B9-F03AA7BE37CF}" type="datetimeFigureOut">
              <a:rPr lang="en-US" smtClean="0"/>
              <a:t>9/7/2022</a:t>
            </a:fld>
            <a:endParaRPr lang="en-US"/>
          </a:p>
        </p:txBody>
      </p:sp>
      <p:sp>
        <p:nvSpPr>
          <p:cNvPr id="3" name="Footer Placeholder 2">
            <a:extLst>
              <a:ext uri="{FF2B5EF4-FFF2-40B4-BE49-F238E27FC236}">
                <a16:creationId xmlns:a16="http://schemas.microsoft.com/office/drawing/2014/main" id="{B21DB60F-139E-4C44-89AF-3F8F5EC241F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8226C9-C193-4B47-9717-4BC86C9092C7}"/>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376949620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2">
    <p:spTree>
      <p:nvGrpSpPr>
        <p:cNvPr id="1" name=""/>
        <p:cNvGrpSpPr/>
        <p:nvPr/>
      </p:nvGrpSpPr>
      <p:grpSpPr>
        <a:xfrm>
          <a:off x="0" y="0"/>
          <a:ext cx="0" cy="0"/>
          <a:chOff x="0" y="0"/>
          <a:chExt cx="0" cy="0"/>
        </a:xfrm>
      </p:grpSpPr>
      <p:sp>
        <p:nvSpPr>
          <p:cNvPr id="6" name="Freeform: Shape 5" descr="Mask ID=&#10;Mask position=bottom, center&#10;Mask family= brushstroke, landscape, wide">
            <a:extLst>
              <a:ext uri="{FF2B5EF4-FFF2-40B4-BE49-F238E27FC236}">
                <a16:creationId xmlns:a16="http://schemas.microsoft.com/office/drawing/2014/main" id="{736BF44D-E8DD-45FA-931D-CBCC67D57944}"/>
              </a:ext>
            </a:extLst>
          </p:cNvPr>
          <p:cNvSpPr/>
          <p:nvPr/>
        </p:nvSpPr>
        <p:spPr>
          <a:xfrm>
            <a:off x="1768100" y="-1"/>
            <a:ext cx="10423900" cy="5920155"/>
          </a:xfrm>
          <a:custGeom>
            <a:avLst/>
            <a:gdLst>
              <a:gd name="connsiteX0" fmla="*/ 10423900 w 10423900"/>
              <a:gd name="connsiteY0" fmla="*/ 0 h 5491534"/>
              <a:gd name="connsiteX1" fmla="*/ 3493157 w 10423900"/>
              <a:gd name="connsiteY1" fmla="*/ 0 h 5491534"/>
              <a:gd name="connsiteX2" fmla="*/ 3493018 w 10423900"/>
              <a:gd name="connsiteY2" fmla="*/ 31 h 5491534"/>
              <a:gd name="connsiteX3" fmla="*/ 3245493 w 10423900"/>
              <a:gd name="connsiteY3" fmla="*/ 104839 h 5491534"/>
              <a:gd name="connsiteX4" fmla="*/ 4434802 w 10423900"/>
              <a:gd name="connsiteY4" fmla="*/ 284558 h 5491534"/>
              <a:gd name="connsiteX5" fmla="*/ 4011937 w 10423900"/>
              <a:gd name="connsiteY5" fmla="*/ 395559 h 5491534"/>
              <a:gd name="connsiteX6" fmla="*/ 3573213 w 10423900"/>
              <a:gd name="connsiteY6" fmla="*/ 474847 h 5491534"/>
              <a:gd name="connsiteX7" fmla="*/ 3097489 w 10423900"/>
              <a:gd name="connsiteY7" fmla="*/ 532990 h 5491534"/>
              <a:gd name="connsiteX8" fmla="*/ 2664052 w 10423900"/>
              <a:gd name="connsiteY8" fmla="*/ 649279 h 5491534"/>
              <a:gd name="connsiteX9" fmla="*/ 3795218 w 10423900"/>
              <a:gd name="connsiteY9" fmla="*/ 696852 h 5491534"/>
              <a:gd name="connsiteX10" fmla="*/ 3208492 w 10423900"/>
              <a:gd name="connsiteY10" fmla="*/ 802568 h 5491534"/>
              <a:gd name="connsiteX11" fmla="*/ 2727483 w 10423900"/>
              <a:gd name="connsiteY11" fmla="*/ 939999 h 5491534"/>
              <a:gd name="connsiteX12" fmla="*/ 2389190 w 10423900"/>
              <a:gd name="connsiteY12" fmla="*/ 1003429 h 5491534"/>
              <a:gd name="connsiteX13" fmla="*/ 2029754 w 10423900"/>
              <a:gd name="connsiteY13" fmla="*/ 1019287 h 5491534"/>
              <a:gd name="connsiteX14" fmla="*/ 1945181 w 10423900"/>
              <a:gd name="connsiteY14" fmla="*/ 1119716 h 5491534"/>
              <a:gd name="connsiteX15" fmla="*/ 2056184 w 10423900"/>
              <a:gd name="connsiteY15" fmla="*/ 1225434 h 5491534"/>
              <a:gd name="connsiteX16" fmla="*/ 2225329 w 10423900"/>
              <a:gd name="connsiteY16" fmla="*/ 1236004 h 5491534"/>
              <a:gd name="connsiteX17" fmla="*/ 3234920 w 10423900"/>
              <a:gd name="connsiteY17" fmla="*/ 1262435 h 5491534"/>
              <a:gd name="connsiteX18" fmla="*/ 0 w 10423900"/>
              <a:gd name="connsiteY18" fmla="*/ 1495009 h 5491534"/>
              <a:gd name="connsiteX19" fmla="*/ 438724 w 10423900"/>
              <a:gd name="connsiteY19" fmla="*/ 1637728 h 5491534"/>
              <a:gd name="connsiteX20" fmla="*/ 586726 w 10423900"/>
              <a:gd name="connsiteY20" fmla="*/ 2028877 h 5491534"/>
              <a:gd name="connsiteX21" fmla="*/ 1125878 w 10423900"/>
              <a:gd name="connsiteY21" fmla="*/ 2250882 h 5491534"/>
              <a:gd name="connsiteX22" fmla="*/ 1474744 w 10423900"/>
              <a:gd name="connsiteY22" fmla="*/ 2330169 h 5491534"/>
              <a:gd name="connsiteX23" fmla="*/ 2272901 w 10423900"/>
              <a:gd name="connsiteY23" fmla="*/ 2446458 h 5491534"/>
              <a:gd name="connsiteX24" fmla="*/ 2389190 w 10423900"/>
              <a:gd name="connsiteY24" fmla="*/ 2636747 h 5491534"/>
              <a:gd name="connsiteX25" fmla="*/ 2489621 w 10423900"/>
              <a:gd name="connsiteY25" fmla="*/ 2848179 h 5491534"/>
              <a:gd name="connsiteX26" fmla="*/ 2701053 w 10423900"/>
              <a:gd name="connsiteY26" fmla="*/ 2985611 h 5491534"/>
              <a:gd name="connsiteX27" fmla="*/ 1057165 w 10423900"/>
              <a:gd name="connsiteY27" fmla="*/ 2964468 h 5491534"/>
              <a:gd name="connsiteX28" fmla="*/ 2912485 w 10423900"/>
              <a:gd name="connsiteY28" fmla="*/ 3408477 h 5491534"/>
              <a:gd name="connsiteX29" fmla="*/ 2748626 w 10423900"/>
              <a:gd name="connsiteY29" fmla="*/ 3582909 h 5491534"/>
              <a:gd name="connsiteX30" fmla="*/ 3763503 w 10423900"/>
              <a:gd name="connsiteY30" fmla="*/ 3820771 h 5491534"/>
              <a:gd name="connsiteX31" fmla="*/ 3219063 w 10423900"/>
              <a:gd name="connsiteY31" fmla="*/ 3847199 h 5491534"/>
              <a:gd name="connsiteX32" fmla="*/ 6385269 w 10423900"/>
              <a:gd name="connsiteY32" fmla="*/ 4840933 h 5491534"/>
              <a:gd name="connsiteX33" fmla="*/ 10285854 w 10423900"/>
              <a:gd name="connsiteY33" fmla="*/ 5471118 h 5491534"/>
              <a:gd name="connsiteX34" fmla="*/ 10423900 w 10423900"/>
              <a:gd name="connsiteY34" fmla="*/ 5491534 h 5491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3900" h="5491534">
                <a:moveTo>
                  <a:pt x="10423900" y="0"/>
                </a:moveTo>
                <a:lnTo>
                  <a:pt x="3493157" y="0"/>
                </a:lnTo>
                <a:lnTo>
                  <a:pt x="3493018" y="31"/>
                </a:lnTo>
                <a:cubicBezTo>
                  <a:pt x="3414969" y="12668"/>
                  <a:pt x="3328744" y="21588"/>
                  <a:pt x="3245493" y="104839"/>
                </a:cubicBezTo>
                <a:cubicBezTo>
                  <a:pt x="3668357" y="162984"/>
                  <a:pt x="4075366" y="51981"/>
                  <a:pt x="4434802" y="284558"/>
                </a:cubicBezTo>
                <a:cubicBezTo>
                  <a:pt x="4302656" y="400846"/>
                  <a:pt x="4154654" y="374416"/>
                  <a:pt x="4011937" y="395559"/>
                </a:cubicBezTo>
                <a:cubicBezTo>
                  <a:pt x="3863934" y="416704"/>
                  <a:pt x="3721217" y="453704"/>
                  <a:pt x="3573213" y="474847"/>
                </a:cubicBezTo>
                <a:cubicBezTo>
                  <a:pt x="3414639" y="501275"/>
                  <a:pt x="3256063" y="506562"/>
                  <a:pt x="3097489" y="532990"/>
                </a:cubicBezTo>
                <a:cubicBezTo>
                  <a:pt x="2965345" y="554135"/>
                  <a:pt x="2822627" y="517133"/>
                  <a:pt x="2664052" y="649279"/>
                </a:cubicBezTo>
                <a:cubicBezTo>
                  <a:pt x="3055203" y="744424"/>
                  <a:pt x="3409352" y="601706"/>
                  <a:pt x="3795218" y="696852"/>
                </a:cubicBezTo>
                <a:cubicBezTo>
                  <a:pt x="3567928" y="781425"/>
                  <a:pt x="3382924" y="754995"/>
                  <a:pt x="3208492" y="802568"/>
                </a:cubicBezTo>
                <a:cubicBezTo>
                  <a:pt x="3049916" y="850140"/>
                  <a:pt x="2859627" y="797282"/>
                  <a:pt x="2727483" y="939999"/>
                </a:cubicBezTo>
                <a:cubicBezTo>
                  <a:pt x="2627052" y="1051000"/>
                  <a:pt x="2521336" y="1066858"/>
                  <a:pt x="2389190" y="1003429"/>
                </a:cubicBezTo>
                <a:cubicBezTo>
                  <a:pt x="2272901" y="945284"/>
                  <a:pt x="2146043" y="961142"/>
                  <a:pt x="2029754" y="1019287"/>
                </a:cubicBezTo>
                <a:cubicBezTo>
                  <a:pt x="1987468" y="1040430"/>
                  <a:pt x="1945181" y="1066858"/>
                  <a:pt x="1945181" y="1119716"/>
                </a:cubicBezTo>
                <a:cubicBezTo>
                  <a:pt x="1945181" y="1193719"/>
                  <a:pt x="1998039" y="1214862"/>
                  <a:pt x="2056184" y="1225434"/>
                </a:cubicBezTo>
                <a:cubicBezTo>
                  <a:pt x="2109042" y="1236004"/>
                  <a:pt x="2172471" y="1246577"/>
                  <a:pt x="2225329" y="1236004"/>
                </a:cubicBezTo>
                <a:cubicBezTo>
                  <a:pt x="2563622" y="1177861"/>
                  <a:pt x="2896629" y="1273005"/>
                  <a:pt x="3234920" y="1262435"/>
                </a:cubicBezTo>
                <a:cubicBezTo>
                  <a:pt x="2172471" y="1489724"/>
                  <a:pt x="1099450" y="1415723"/>
                  <a:pt x="0" y="1495009"/>
                </a:cubicBezTo>
                <a:cubicBezTo>
                  <a:pt x="142717" y="1653583"/>
                  <a:pt x="327721" y="1521439"/>
                  <a:pt x="438724" y="1637728"/>
                </a:cubicBezTo>
                <a:cubicBezTo>
                  <a:pt x="333006" y="1880875"/>
                  <a:pt x="375293" y="2013020"/>
                  <a:pt x="586726" y="2028877"/>
                </a:cubicBezTo>
                <a:cubicBezTo>
                  <a:pt x="792873" y="2044734"/>
                  <a:pt x="1014877" y="1960161"/>
                  <a:pt x="1125878" y="2250882"/>
                </a:cubicBezTo>
                <a:cubicBezTo>
                  <a:pt x="1157593" y="2340740"/>
                  <a:pt x="1353170" y="2314312"/>
                  <a:pt x="1474744" y="2330169"/>
                </a:cubicBezTo>
                <a:cubicBezTo>
                  <a:pt x="1739034" y="2367170"/>
                  <a:pt x="2019183" y="2330169"/>
                  <a:pt x="2272901" y="2446458"/>
                </a:cubicBezTo>
                <a:cubicBezTo>
                  <a:pt x="2373332" y="2488744"/>
                  <a:pt x="2442048" y="2520459"/>
                  <a:pt x="2389190" y="2636747"/>
                </a:cubicBezTo>
                <a:cubicBezTo>
                  <a:pt x="2336332" y="2758321"/>
                  <a:pt x="2405048" y="2800607"/>
                  <a:pt x="2489621" y="2848179"/>
                </a:cubicBezTo>
                <a:cubicBezTo>
                  <a:pt x="2553051" y="2885180"/>
                  <a:pt x="2648195" y="2874609"/>
                  <a:pt x="2701053" y="2985611"/>
                </a:cubicBezTo>
                <a:cubicBezTo>
                  <a:pt x="2146043" y="2969753"/>
                  <a:pt x="1606888" y="2879895"/>
                  <a:pt x="1057165" y="2964468"/>
                </a:cubicBezTo>
                <a:cubicBezTo>
                  <a:pt x="1659748" y="3175900"/>
                  <a:pt x="2320474" y="3165328"/>
                  <a:pt x="2912485" y="3408477"/>
                </a:cubicBezTo>
                <a:cubicBezTo>
                  <a:pt x="2891342" y="3493050"/>
                  <a:pt x="2753911" y="3456048"/>
                  <a:pt x="2748626" y="3582909"/>
                </a:cubicBezTo>
                <a:cubicBezTo>
                  <a:pt x="3060489" y="3715055"/>
                  <a:pt x="3435782" y="3625195"/>
                  <a:pt x="3763503" y="3820771"/>
                </a:cubicBezTo>
                <a:cubicBezTo>
                  <a:pt x="3573213" y="3910629"/>
                  <a:pt x="3398782" y="3762626"/>
                  <a:pt x="3219063" y="3847199"/>
                </a:cubicBezTo>
                <a:cubicBezTo>
                  <a:pt x="3277208" y="3974060"/>
                  <a:pt x="5909545" y="4756360"/>
                  <a:pt x="6385269" y="4840933"/>
                </a:cubicBezTo>
                <a:cubicBezTo>
                  <a:pt x="7171204" y="4982659"/>
                  <a:pt x="9157515" y="5302348"/>
                  <a:pt x="10285854" y="5471118"/>
                </a:cubicBezTo>
                <a:lnTo>
                  <a:pt x="10423900" y="5491534"/>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p:nvSpPr>
          <p:cNvPr id="2" name="Date Placeholder 1">
            <a:extLst>
              <a:ext uri="{FF2B5EF4-FFF2-40B4-BE49-F238E27FC236}">
                <a16:creationId xmlns:a16="http://schemas.microsoft.com/office/drawing/2014/main" id="{71C9756B-145D-4BA8-AA43-904C1E7CB86D}"/>
              </a:ext>
            </a:extLst>
          </p:cNvPr>
          <p:cNvSpPr>
            <a:spLocks noGrp="1"/>
          </p:cNvSpPr>
          <p:nvPr>
            <p:ph type="dt" sz="half" idx="10"/>
          </p:nvPr>
        </p:nvSpPr>
        <p:spPr/>
        <p:txBody>
          <a:bodyPr/>
          <a:lstStyle/>
          <a:p>
            <a:fld id="{3C04E684-10F4-4CC3-A0B9-F03AA7BE37CF}" type="datetimeFigureOut">
              <a:rPr lang="en-US" smtClean="0"/>
              <a:t>9/7/2022</a:t>
            </a:fld>
            <a:endParaRPr lang="en-US"/>
          </a:p>
        </p:txBody>
      </p:sp>
      <p:sp>
        <p:nvSpPr>
          <p:cNvPr id="3" name="Footer Placeholder 2">
            <a:extLst>
              <a:ext uri="{FF2B5EF4-FFF2-40B4-BE49-F238E27FC236}">
                <a16:creationId xmlns:a16="http://schemas.microsoft.com/office/drawing/2014/main" id="{B21DB60F-139E-4C44-89AF-3F8F5EC241F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8226C9-C193-4B47-9717-4BC86C9092C7}"/>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6179431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EA2C84-1247-4534-81D1-136C3E1EBB0D}"/>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048D490-CEA6-4844-A537-F749658D377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1DAEFC9-887F-4E73-9938-6032D52864AA}"/>
              </a:ext>
            </a:extLst>
          </p:cNvPr>
          <p:cNvSpPr>
            <a:spLocks noGrp="1"/>
          </p:cNvSpPr>
          <p:nvPr>
            <p:ph type="dt" sz="half" idx="10"/>
          </p:nvPr>
        </p:nvSpPr>
        <p:spPr/>
        <p:txBody>
          <a:bodyPr/>
          <a:lstStyle/>
          <a:p>
            <a:fld id="{D208048B-57AF-4F53-BC84-8E0A1033FBEC}" type="datetimeFigureOut">
              <a:rPr lang="en-US" smtClean="0"/>
              <a:t>9/7/2022</a:t>
            </a:fld>
            <a:endParaRPr lang="en-US"/>
          </a:p>
        </p:txBody>
      </p:sp>
      <p:sp>
        <p:nvSpPr>
          <p:cNvPr id="5" name="Footer Placeholder 4">
            <a:extLst>
              <a:ext uri="{FF2B5EF4-FFF2-40B4-BE49-F238E27FC236}">
                <a16:creationId xmlns:a16="http://schemas.microsoft.com/office/drawing/2014/main" id="{ABFCF0CF-134A-404E-A177-9FAAA039F86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6A1B0DC-2D2C-408B-A577-904A2385C0AA}"/>
              </a:ext>
            </a:extLst>
          </p:cNvPr>
          <p:cNvSpPr>
            <a:spLocks noGrp="1"/>
          </p:cNvSpPr>
          <p:nvPr>
            <p:ph type="sldNum" sz="quarter" idx="12"/>
          </p:nvPr>
        </p:nvSpPr>
        <p:spPr/>
        <p:txBody>
          <a:bodyPr/>
          <a:lstStyle/>
          <a:p>
            <a:fld id="{BD8A8A1B-4E1E-43EF-8A39-7D4A3879B941}" type="slidenum">
              <a:rPr lang="en-US" smtClean="0"/>
              <a:t>‹#›</a:t>
            </a:fld>
            <a:endParaRPr lang="en-US"/>
          </a:p>
        </p:txBody>
      </p:sp>
    </p:spTree>
    <p:extLst>
      <p:ext uri="{BB962C8B-B14F-4D97-AF65-F5344CB8AC3E}">
        <p14:creationId xmlns:p14="http://schemas.microsoft.com/office/powerpoint/2010/main" val="24897109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Freeform: Shape 7" descr="Tag=AccentColor&#10;Flavor=Light&#10;Target=Fill">
            <a:extLst>
              <a:ext uri="{FF2B5EF4-FFF2-40B4-BE49-F238E27FC236}">
                <a16:creationId xmlns:a16="http://schemas.microsoft.com/office/drawing/2014/main" id="{76C5A8FA-6B61-4934-AF55-C595090CA5DC}"/>
              </a:ext>
            </a:extLst>
          </p:cNvPr>
          <p:cNvSpPr/>
          <p:nvPr/>
        </p:nvSpPr>
        <p:spPr>
          <a:xfrm>
            <a:off x="4726728" y="0"/>
            <a:ext cx="7472381" cy="6858000"/>
          </a:xfrm>
          <a:custGeom>
            <a:avLst/>
            <a:gdLst>
              <a:gd name="connsiteX0" fmla="*/ 1232666 w 7472381"/>
              <a:gd name="connsiteY0" fmla="*/ 0 h 6886575"/>
              <a:gd name="connsiteX1" fmla="*/ 7472381 w 7472381"/>
              <a:gd name="connsiteY1" fmla="*/ 0 h 6886575"/>
              <a:gd name="connsiteX2" fmla="*/ 7472381 w 7472381"/>
              <a:gd name="connsiteY2" fmla="*/ 814388 h 6886575"/>
              <a:gd name="connsiteX3" fmla="*/ 7472381 w 7472381"/>
              <a:gd name="connsiteY3" fmla="*/ 6411516 h 6886575"/>
              <a:gd name="connsiteX4" fmla="*/ 7472381 w 7472381"/>
              <a:gd name="connsiteY4" fmla="*/ 6886575 h 6886575"/>
              <a:gd name="connsiteX5" fmla="*/ 6992676 w 7472381"/>
              <a:gd name="connsiteY5" fmla="*/ 6886575 h 6886575"/>
              <a:gd name="connsiteX6" fmla="*/ 1946893 w 7472381"/>
              <a:gd name="connsiteY6" fmla="*/ 6886575 h 6886575"/>
              <a:gd name="connsiteX7" fmla="*/ 1506276 w 7472381"/>
              <a:gd name="connsiteY7" fmla="*/ 6686550 h 6886575"/>
              <a:gd name="connsiteX8" fmla="*/ 1314394 w 7472381"/>
              <a:gd name="connsiteY8" fmla="*/ 6457949 h 6886575"/>
              <a:gd name="connsiteX9" fmla="*/ 1246880 w 7472381"/>
              <a:gd name="connsiteY9" fmla="*/ 6393656 h 6886575"/>
              <a:gd name="connsiteX10" fmla="*/ 1079872 w 7472381"/>
              <a:gd name="connsiteY10" fmla="*/ 6307931 h 6886575"/>
              <a:gd name="connsiteX11" fmla="*/ 788495 w 7472381"/>
              <a:gd name="connsiteY11" fmla="*/ 6125765 h 6886575"/>
              <a:gd name="connsiteX12" fmla="*/ 895097 w 7472381"/>
              <a:gd name="connsiteY12" fmla="*/ 6082903 h 6886575"/>
              <a:gd name="connsiteX13" fmla="*/ 1204239 w 7472381"/>
              <a:gd name="connsiteY13" fmla="*/ 6193631 h 6886575"/>
              <a:gd name="connsiteX14" fmla="*/ 1428102 w 7472381"/>
              <a:gd name="connsiteY14" fmla="*/ 6222206 h 6886575"/>
              <a:gd name="connsiteX15" fmla="*/ 1111852 w 7472381"/>
              <a:gd name="connsiteY15" fmla="*/ 6029325 h 6886575"/>
              <a:gd name="connsiteX16" fmla="*/ 806262 w 7472381"/>
              <a:gd name="connsiteY16" fmla="*/ 5779294 h 6886575"/>
              <a:gd name="connsiteX17" fmla="*/ 1040785 w 7472381"/>
              <a:gd name="connsiteY17" fmla="*/ 5825728 h 6886575"/>
              <a:gd name="connsiteX18" fmla="*/ 1051445 w 7472381"/>
              <a:gd name="connsiteY18" fmla="*/ 5793581 h 6886575"/>
              <a:gd name="connsiteX19" fmla="*/ 845349 w 7472381"/>
              <a:gd name="connsiteY19" fmla="*/ 5497115 h 6886575"/>
              <a:gd name="connsiteX20" fmla="*/ 745855 w 7472381"/>
              <a:gd name="connsiteY20" fmla="*/ 5375672 h 6886575"/>
              <a:gd name="connsiteX21" fmla="*/ 291024 w 7472381"/>
              <a:gd name="connsiteY21" fmla="*/ 5014913 h 6886575"/>
              <a:gd name="connsiteX22" fmla="*/ 724535 w 7472381"/>
              <a:gd name="connsiteY22" fmla="*/ 5175647 h 6886575"/>
              <a:gd name="connsiteX23" fmla="*/ 276811 w 7472381"/>
              <a:gd name="connsiteY23" fmla="*/ 4825603 h 6886575"/>
              <a:gd name="connsiteX24" fmla="*/ 60055 w 7472381"/>
              <a:gd name="connsiteY24" fmla="*/ 4697016 h 6886575"/>
              <a:gd name="connsiteX25" fmla="*/ 6755 w 7472381"/>
              <a:gd name="connsiteY25" fmla="*/ 4622006 h 6886575"/>
              <a:gd name="connsiteX26" fmla="*/ 102696 w 7472381"/>
              <a:gd name="connsiteY26" fmla="*/ 4604146 h 6886575"/>
              <a:gd name="connsiteX27" fmla="*/ 397625 w 7472381"/>
              <a:gd name="connsiteY27" fmla="*/ 4632722 h 6886575"/>
              <a:gd name="connsiteX28" fmla="*/ 31628 w 7472381"/>
              <a:gd name="connsiteY28" fmla="*/ 4396978 h 6886575"/>
              <a:gd name="connsiteX29" fmla="*/ 305237 w 7472381"/>
              <a:gd name="connsiteY29" fmla="*/ 4432697 h 6886575"/>
              <a:gd name="connsiteX30" fmla="*/ 383412 w 7472381"/>
              <a:gd name="connsiteY30" fmla="*/ 4339828 h 6886575"/>
              <a:gd name="connsiteX31" fmla="*/ 511333 w 7472381"/>
              <a:gd name="connsiteY31" fmla="*/ 4189810 h 6886575"/>
              <a:gd name="connsiteX32" fmla="*/ 600167 w 7472381"/>
              <a:gd name="connsiteY32" fmla="*/ 4107656 h 6886575"/>
              <a:gd name="connsiteX33" fmla="*/ 635701 w 7472381"/>
              <a:gd name="connsiteY33" fmla="*/ 3843337 h 6886575"/>
              <a:gd name="connsiteX34" fmla="*/ 561080 w 7472381"/>
              <a:gd name="connsiteY34" fmla="*/ 3554015 h 6886575"/>
              <a:gd name="connsiteX35" fmla="*/ 354985 w 7472381"/>
              <a:gd name="connsiteY35" fmla="*/ 3407569 h 6886575"/>
              <a:gd name="connsiteX36" fmla="*/ 415392 w 7472381"/>
              <a:gd name="connsiteY36" fmla="*/ 3243263 h 6886575"/>
              <a:gd name="connsiteX37" fmla="*/ 852456 w 7472381"/>
              <a:gd name="connsiteY37" fmla="*/ 3343275 h 6886575"/>
              <a:gd name="connsiteX38" fmla="*/ 202190 w 7472381"/>
              <a:gd name="connsiteY38" fmla="*/ 2953940 h 6886575"/>
              <a:gd name="connsiteX39" fmla="*/ 312344 w 7472381"/>
              <a:gd name="connsiteY39" fmla="*/ 2936081 h 6886575"/>
              <a:gd name="connsiteX40" fmla="*/ 706768 w 7472381"/>
              <a:gd name="connsiteY40" fmla="*/ 2714625 h 6886575"/>
              <a:gd name="connsiteX41" fmla="*/ 728088 w 7472381"/>
              <a:gd name="connsiteY41" fmla="*/ 2703909 h 6886575"/>
              <a:gd name="connsiteX42" fmla="*/ 795602 w 7472381"/>
              <a:gd name="connsiteY42" fmla="*/ 2564606 h 6886575"/>
              <a:gd name="connsiteX43" fmla="*/ 1008804 w 7472381"/>
              <a:gd name="connsiteY43" fmla="*/ 2543175 h 6886575"/>
              <a:gd name="connsiteX44" fmla="*/ 1186473 w 7472381"/>
              <a:gd name="connsiteY44" fmla="*/ 2575322 h 6886575"/>
              <a:gd name="connsiteX45" fmla="*/ 1378355 w 7472381"/>
              <a:gd name="connsiteY45" fmla="*/ 2536031 h 6886575"/>
              <a:gd name="connsiteX46" fmla="*/ 1548916 w 7472381"/>
              <a:gd name="connsiteY46" fmla="*/ 2553891 h 6886575"/>
              <a:gd name="connsiteX47" fmla="*/ 1694604 w 7472381"/>
              <a:gd name="connsiteY47" fmla="*/ 2528888 h 6886575"/>
              <a:gd name="connsiteX48" fmla="*/ 1552469 w 7472381"/>
              <a:gd name="connsiteY48" fmla="*/ 2411015 h 6886575"/>
              <a:gd name="connsiteX49" fmla="*/ 1353481 w 7472381"/>
              <a:gd name="connsiteY49" fmla="*/ 2411015 h 6886575"/>
              <a:gd name="connsiteX50" fmla="*/ 1211346 w 7472381"/>
              <a:gd name="connsiteY50" fmla="*/ 2336007 h 6886575"/>
              <a:gd name="connsiteX51" fmla="*/ 1076318 w 7472381"/>
              <a:gd name="connsiteY51" fmla="*/ 2200275 h 6886575"/>
              <a:gd name="connsiteX52" fmla="*/ 600167 w 7472381"/>
              <a:gd name="connsiteY52" fmla="*/ 1982390 h 6886575"/>
              <a:gd name="connsiteX53" fmla="*/ 514886 w 7472381"/>
              <a:gd name="connsiteY53" fmla="*/ 1900238 h 6886575"/>
              <a:gd name="connsiteX54" fmla="*/ 1872273 w 7472381"/>
              <a:gd name="connsiteY54" fmla="*/ 2218135 h 6886575"/>
              <a:gd name="connsiteX55" fmla="*/ 1452975 w 7472381"/>
              <a:gd name="connsiteY55" fmla="*/ 2085975 h 6886575"/>
              <a:gd name="connsiteX56" fmla="*/ 1737245 w 7472381"/>
              <a:gd name="connsiteY56" fmla="*/ 2110978 h 6886575"/>
              <a:gd name="connsiteX57" fmla="*/ 1893593 w 7472381"/>
              <a:gd name="connsiteY57" fmla="*/ 2021681 h 6886575"/>
              <a:gd name="connsiteX58" fmla="*/ 1893593 w 7472381"/>
              <a:gd name="connsiteY58" fmla="*/ 1993106 h 6886575"/>
              <a:gd name="connsiteX59" fmla="*/ 1776332 w 7472381"/>
              <a:gd name="connsiteY59" fmla="*/ 1910953 h 6886575"/>
              <a:gd name="connsiteX60" fmla="*/ 1708818 w 7472381"/>
              <a:gd name="connsiteY60" fmla="*/ 1857375 h 6886575"/>
              <a:gd name="connsiteX61" fmla="*/ 1524043 w 7472381"/>
              <a:gd name="connsiteY61" fmla="*/ 1664493 h 6886575"/>
              <a:gd name="connsiteX62" fmla="*/ 1655517 w 7472381"/>
              <a:gd name="connsiteY62" fmla="*/ 1643062 h 6886575"/>
              <a:gd name="connsiteX63" fmla="*/ 1705264 w 7472381"/>
              <a:gd name="connsiteY63" fmla="*/ 1603772 h 6886575"/>
              <a:gd name="connsiteX64" fmla="*/ 1669731 w 7472381"/>
              <a:gd name="connsiteY64" fmla="*/ 1546622 h 6886575"/>
              <a:gd name="connsiteX65" fmla="*/ 1261093 w 7472381"/>
              <a:gd name="connsiteY65" fmla="*/ 1371600 h 6886575"/>
              <a:gd name="connsiteX66" fmla="*/ 1229113 w 7472381"/>
              <a:gd name="connsiteY66" fmla="*/ 1235869 h 6886575"/>
              <a:gd name="connsiteX67" fmla="*/ 1307287 w 7472381"/>
              <a:gd name="connsiteY67" fmla="*/ 1214437 h 6886575"/>
              <a:gd name="connsiteX68" fmla="*/ 1396121 w 7472381"/>
              <a:gd name="connsiteY68" fmla="*/ 1225153 h 6886575"/>
              <a:gd name="connsiteX69" fmla="*/ 1325054 w 7472381"/>
              <a:gd name="connsiteY69" fmla="*/ 1117997 h 6886575"/>
              <a:gd name="connsiteX70" fmla="*/ 1037231 w 7472381"/>
              <a:gd name="connsiteY70" fmla="*/ 1010841 h 6886575"/>
              <a:gd name="connsiteX71" fmla="*/ 983931 w 7472381"/>
              <a:gd name="connsiteY71" fmla="*/ 953690 h 6886575"/>
              <a:gd name="connsiteX72" fmla="*/ 1054998 w 7472381"/>
              <a:gd name="connsiteY72" fmla="*/ 925115 h 6886575"/>
              <a:gd name="connsiteX73" fmla="*/ 1108299 w 7472381"/>
              <a:gd name="connsiteY73" fmla="*/ 914400 h 6886575"/>
              <a:gd name="connsiteX74" fmla="*/ 6755 w 7472381"/>
              <a:gd name="connsiteY74" fmla="*/ 467915 h 6886575"/>
              <a:gd name="connsiteX75" fmla="*/ 255490 w 7472381"/>
              <a:gd name="connsiteY75" fmla="*/ 464344 h 6886575"/>
              <a:gd name="connsiteX76" fmla="*/ 500673 w 7472381"/>
              <a:gd name="connsiteY76" fmla="*/ 535781 h 6886575"/>
              <a:gd name="connsiteX77" fmla="*/ 760069 w 7472381"/>
              <a:gd name="connsiteY77" fmla="*/ 525066 h 6886575"/>
              <a:gd name="connsiteX78" fmla="*/ 1005251 w 7472381"/>
              <a:gd name="connsiteY78" fmla="*/ 560785 h 6886575"/>
              <a:gd name="connsiteX79" fmla="*/ 1218453 w 7472381"/>
              <a:gd name="connsiteY79" fmla="*/ 560785 h 6886575"/>
              <a:gd name="connsiteX80" fmla="*/ 1019464 w 7472381"/>
              <a:gd name="connsiteY80" fmla="*/ 507206 h 6886575"/>
              <a:gd name="connsiteX81" fmla="*/ 944844 w 7472381"/>
              <a:gd name="connsiteY81" fmla="*/ 417909 h 6886575"/>
              <a:gd name="connsiteX82" fmla="*/ 969717 w 7472381"/>
              <a:gd name="connsiteY82" fmla="*/ 335757 h 6886575"/>
              <a:gd name="connsiteX83" fmla="*/ 1051445 w 7472381"/>
              <a:gd name="connsiteY83" fmla="*/ 360759 h 6886575"/>
              <a:gd name="connsiteX84" fmla="*/ 1147386 w 7472381"/>
              <a:gd name="connsiteY84" fmla="*/ 453629 h 6886575"/>
              <a:gd name="connsiteX85" fmla="*/ 1168706 w 7472381"/>
              <a:gd name="connsiteY85" fmla="*/ 396478 h 6886575"/>
              <a:gd name="connsiteX86" fmla="*/ 1225560 w 7472381"/>
              <a:gd name="connsiteY86" fmla="*/ 353615 h 6886575"/>
              <a:gd name="connsiteX87" fmla="*/ 1552469 w 7472381"/>
              <a:gd name="connsiteY87" fmla="*/ 375047 h 6886575"/>
              <a:gd name="connsiteX88" fmla="*/ 1335714 w 7472381"/>
              <a:gd name="connsiteY88" fmla="*/ 192881 h 6886575"/>
              <a:gd name="connsiteX89" fmla="*/ 1197133 w 7472381"/>
              <a:gd name="connsiteY89" fmla="*/ 164306 h 6886575"/>
              <a:gd name="connsiteX90" fmla="*/ 1165153 w 7472381"/>
              <a:gd name="connsiteY90" fmla="*/ 89297 h 6886575"/>
              <a:gd name="connsiteX91" fmla="*/ 1229113 w 7472381"/>
              <a:gd name="connsiteY91" fmla="*/ 71437 h 6886575"/>
              <a:gd name="connsiteX92" fmla="*/ 1548916 w 7472381"/>
              <a:gd name="connsiteY92" fmla="*/ 135731 h 6886575"/>
              <a:gd name="connsiteX93" fmla="*/ 1602217 w 7472381"/>
              <a:gd name="connsiteY93" fmla="*/ 110728 h 6886575"/>
              <a:gd name="connsiteX94" fmla="*/ 1232666 w 7472381"/>
              <a:gd name="connsiteY94" fmla="*/ 0 h 6886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7472381" h="6886575">
                <a:moveTo>
                  <a:pt x="1232666" y="0"/>
                </a:moveTo>
                <a:lnTo>
                  <a:pt x="7472381" y="0"/>
                </a:lnTo>
                <a:lnTo>
                  <a:pt x="7472381" y="814388"/>
                </a:lnTo>
                <a:lnTo>
                  <a:pt x="7472381" y="6411516"/>
                </a:lnTo>
                <a:lnTo>
                  <a:pt x="7472381" y="6886575"/>
                </a:lnTo>
                <a:lnTo>
                  <a:pt x="6992676" y="6886575"/>
                </a:lnTo>
                <a:lnTo>
                  <a:pt x="1946893" y="6886575"/>
                </a:lnTo>
                <a:cubicBezTo>
                  <a:pt x="1801205" y="6815137"/>
                  <a:pt x="1662624" y="6729412"/>
                  <a:pt x="1506276" y="6686550"/>
                </a:cubicBezTo>
                <a:cubicBezTo>
                  <a:pt x="1399675" y="6657975"/>
                  <a:pt x="1296627" y="6607969"/>
                  <a:pt x="1314394" y="6457949"/>
                </a:cubicBezTo>
                <a:cubicBezTo>
                  <a:pt x="1317947" y="6415087"/>
                  <a:pt x="1289520" y="6382941"/>
                  <a:pt x="1246880" y="6393656"/>
                </a:cubicBezTo>
                <a:cubicBezTo>
                  <a:pt x="1165153" y="6415087"/>
                  <a:pt x="1126065" y="6354365"/>
                  <a:pt x="1079872" y="6307931"/>
                </a:cubicBezTo>
                <a:cubicBezTo>
                  <a:pt x="998144" y="6225779"/>
                  <a:pt x="919970" y="6140052"/>
                  <a:pt x="788495" y="6125765"/>
                </a:cubicBezTo>
                <a:cubicBezTo>
                  <a:pt x="813369" y="6061471"/>
                  <a:pt x="856009" y="6068615"/>
                  <a:pt x="895097" y="6082903"/>
                </a:cubicBezTo>
                <a:cubicBezTo>
                  <a:pt x="998144" y="6118622"/>
                  <a:pt x="1101192" y="6157912"/>
                  <a:pt x="1204239" y="6193631"/>
                </a:cubicBezTo>
                <a:cubicBezTo>
                  <a:pt x="1271754" y="6215062"/>
                  <a:pt x="1339267" y="6247209"/>
                  <a:pt x="1428102" y="6222206"/>
                </a:cubicBezTo>
                <a:cubicBezTo>
                  <a:pt x="1349928" y="6093619"/>
                  <a:pt x="1218453" y="6068615"/>
                  <a:pt x="1111852" y="6029325"/>
                </a:cubicBezTo>
                <a:cubicBezTo>
                  <a:pt x="980377" y="5979319"/>
                  <a:pt x="902203" y="5886450"/>
                  <a:pt x="806262" y="5779294"/>
                </a:cubicBezTo>
                <a:cubicBezTo>
                  <a:pt x="902203" y="5750719"/>
                  <a:pt x="962610" y="5829300"/>
                  <a:pt x="1040785" y="5825728"/>
                </a:cubicBezTo>
                <a:cubicBezTo>
                  <a:pt x="1044338" y="5815012"/>
                  <a:pt x="1051445" y="5793581"/>
                  <a:pt x="1051445" y="5793581"/>
                </a:cubicBezTo>
                <a:cubicBezTo>
                  <a:pt x="923523" y="5736431"/>
                  <a:pt x="866670" y="5629275"/>
                  <a:pt x="845349" y="5497115"/>
                </a:cubicBezTo>
                <a:cubicBezTo>
                  <a:pt x="838243" y="5429250"/>
                  <a:pt x="792049" y="5407819"/>
                  <a:pt x="745855" y="5375672"/>
                </a:cubicBezTo>
                <a:cubicBezTo>
                  <a:pt x="589507" y="5264943"/>
                  <a:pt x="422499" y="5164931"/>
                  <a:pt x="291024" y="5014913"/>
                </a:cubicBezTo>
                <a:cubicBezTo>
                  <a:pt x="443819" y="5032771"/>
                  <a:pt x="564633" y="5132784"/>
                  <a:pt x="724535" y="5175647"/>
                </a:cubicBezTo>
                <a:cubicBezTo>
                  <a:pt x="596614" y="5011340"/>
                  <a:pt x="429605" y="4925615"/>
                  <a:pt x="276811" y="4825603"/>
                </a:cubicBezTo>
                <a:cubicBezTo>
                  <a:pt x="205743" y="4779169"/>
                  <a:pt x="141783" y="4722018"/>
                  <a:pt x="60055" y="4697016"/>
                </a:cubicBezTo>
                <a:cubicBezTo>
                  <a:pt x="31628" y="4689872"/>
                  <a:pt x="-18119" y="4672013"/>
                  <a:pt x="6755" y="4622006"/>
                </a:cubicBezTo>
                <a:cubicBezTo>
                  <a:pt x="28075" y="4579144"/>
                  <a:pt x="67162" y="4593432"/>
                  <a:pt x="102696" y="4604146"/>
                </a:cubicBezTo>
                <a:cubicBezTo>
                  <a:pt x="187976" y="4632722"/>
                  <a:pt x="280364" y="4632722"/>
                  <a:pt x="397625" y="4632722"/>
                </a:cubicBezTo>
                <a:cubicBezTo>
                  <a:pt x="298131" y="4496990"/>
                  <a:pt x="116909" y="4539853"/>
                  <a:pt x="31628" y="4396978"/>
                </a:cubicBezTo>
                <a:cubicBezTo>
                  <a:pt x="138229" y="4371976"/>
                  <a:pt x="219957" y="4421982"/>
                  <a:pt x="305237" y="4432697"/>
                </a:cubicBezTo>
                <a:cubicBezTo>
                  <a:pt x="383412" y="4443413"/>
                  <a:pt x="401178" y="4418409"/>
                  <a:pt x="383412" y="4339828"/>
                </a:cubicBezTo>
                <a:cubicBezTo>
                  <a:pt x="354985" y="4218385"/>
                  <a:pt x="397625" y="4157662"/>
                  <a:pt x="511333" y="4189810"/>
                </a:cubicBezTo>
                <a:cubicBezTo>
                  <a:pt x="617934" y="4221956"/>
                  <a:pt x="628594" y="4175522"/>
                  <a:pt x="600167" y="4107656"/>
                </a:cubicBezTo>
                <a:cubicBezTo>
                  <a:pt x="557527" y="4007644"/>
                  <a:pt x="603720" y="3929063"/>
                  <a:pt x="635701" y="3843337"/>
                </a:cubicBezTo>
                <a:cubicBezTo>
                  <a:pt x="685448" y="3714750"/>
                  <a:pt x="664128" y="3650456"/>
                  <a:pt x="561080" y="3554015"/>
                </a:cubicBezTo>
                <a:cubicBezTo>
                  <a:pt x="500673" y="3500438"/>
                  <a:pt x="440265" y="3454003"/>
                  <a:pt x="354985" y="3407569"/>
                </a:cubicBezTo>
                <a:cubicBezTo>
                  <a:pt x="550420" y="3382565"/>
                  <a:pt x="347878" y="3296841"/>
                  <a:pt x="415392" y="3243263"/>
                </a:cubicBezTo>
                <a:cubicBezTo>
                  <a:pt x="553973" y="3221831"/>
                  <a:pt x="664128" y="3393282"/>
                  <a:pt x="852456" y="3343275"/>
                </a:cubicBezTo>
                <a:cubicBezTo>
                  <a:pt x="625041" y="3196828"/>
                  <a:pt x="369198" y="3150393"/>
                  <a:pt x="202190" y="2953940"/>
                </a:cubicBezTo>
                <a:cubicBezTo>
                  <a:pt x="241277" y="2911078"/>
                  <a:pt x="280364" y="2953940"/>
                  <a:pt x="312344" y="2936081"/>
                </a:cubicBezTo>
                <a:cubicBezTo>
                  <a:pt x="312344" y="2925365"/>
                  <a:pt x="685448" y="2993232"/>
                  <a:pt x="706768" y="2714625"/>
                </a:cubicBezTo>
                <a:cubicBezTo>
                  <a:pt x="713875" y="2714625"/>
                  <a:pt x="720982" y="2714625"/>
                  <a:pt x="728088" y="2703909"/>
                </a:cubicBezTo>
                <a:cubicBezTo>
                  <a:pt x="767175" y="2664619"/>
                  <a:pt x="731642" y="2571750"/>
                  <a:pt x="795602" y="2564606"/>
                </a:cubicBezTo>
                <a:cubicBezTo>
                  <a:pt x="866670" y="2557462"/>
                  <a:pt x="934184" y="2525315"/>
                  <a:pt x="1008804" y="2543175"/>
                </a:cubicBezTo>
                <a:cubicBezTo>
                  <a:pt x="1065658" y="2557462"/>
                  <a:pt x="1126065" y="2575322"/>
                  <a:pt x="1186473" y="2575322"/>
                </a:cubicBezTo>
                <a:cubicBezTo>
                  <a:pt x="1250433" y="2575322"/>
                  <a:pt x="1339267" y="2696766"/>
                  <a:pt x="1378355" y="2536031"/>
                </a:cubicBezTo>
                <a:cubicBezTo>
                  <a:pt x="1378355" y="2528888"/>
                  <a:pt x="1488509" y="2546747"/>
                  <a:pt x="1548916" y="2553891"/>
                </a:cubicBezTo>
                <a:cubicBezTo>
                  <a:pt x="1598663" y="2561035"/>
                  <a:pt x="1659071" y="2593181"/>
                  <a:pt x="1694604" y="2528888"/>
                </a:cubicBezTo>
                <a:cubicBezTo>
                  <a:pt x="1712371" y="2489596"/>
                  <a:pt x="1627090" y="2418159"/>
                  <a:pt x="1552469" y="2411015"/>
                </a:cubicBezTo>
                <a:cubicBezTo>
                  <a:pt x="1484956" y="2403872"/>
                  <a:pt x="1417442" y="2396728"/>
                  <a:pt x="1353481" y="2411015"/>
                </a:cubicBezTo>
                <a:cubicBezTo>
                  <a:pt x="1275307" y="2428875"/>
                  <a:pt x="1232666" y="2400300"/>
                  <a:pt x="1211346" y="2336007"/>
                </a:cubicBezTo>
                <a:cubicBezTo>
                  <a:pt x="1186473" y="2268141"/>
                  <a:pt x="1140279" y="2232422"/>
                  <a:pt x="1076318" y="2200275"/>
                </a:cubicBezTo>
                <a:cubicBezTo>
                  <a:pt x="919970" y="2121694"/>
                  <a:pt x="770729" y="2028825"/>
                  <a:pt x="600167" y="1982390"/>
                </a:cubicBezTo>
                <a:cubicBezTo>
                  <a:pt x="568187" y="1975246"/>
                  <a:pt x="529100" y="1960959"/>
                  <a:pt x="514886" y="1900238"/>
                </a:cubicBezTo>
                <a:cubicBezTo>
                  <a:pt x="976824" y="1993106"/>
                  <a:pt x="1396121" y="2232422"/>
                  <a:pt x="1872273" y="2218135"/>
                </a:cubicBezTo>
                <a:cubicBezTo>
                  <a:pt x="1744351" y="2143125"/>
                  <a:pt x="1591557" y="2139554"/>
                  <a:pt x="1452975" y="2085975"/>
                </a:cubicBezTo>
                <a:cubicBezTo>
                  <a:pt x="1552469" y="2046685"/>
                  <a:pt x="1644857" y="2089547"/>
                  <a:pt x="1737245" y="2110978"/>
                </a:cubicBezTo>
                <a:cubicBezTo>
                  <a:pt x="1815419" y="2128837"/>
                  <a:pt x="1886486" y="2132410"/>
                  <a:pt x="1893593" y="2021681"/>
                </a:cubicBezTo>
                <a:cubicBezTo>
                  <a:pt x="1893593" y="2010965"/>
                  <a:pt x="1893593" y="2003821"/>
                  <a:pt x="1893593" y="1993106"/>
                </a:cubicBezTo>
                <a:cubicBezTo>
                  <a:pt x="1865166" y="1946672"/>
                  <a:pt x="1826079" y="1925240"/>
                  <a:pt x="1776332" y="1910953"/>
                </a:cubicBezTo>
                <a:cubicBezTo>
                  <a:pt x="1747905" y="1903809"/>
                  <a:pt x="1708818" y="1889522"/>
                  <a:pt x="1708818" y="1857375"/>
                </a:cubicBezTo>
                <a:cubicBezTo>
                  <a:pt x="1712371" y="1735931"/>
                  <a:pt x="1616430" y="1700212"/>
                  <a:pt x="1524043" y="1664493"/>
                </a:cubicBezTo>
                <a:cubicBezTo>
                  <a:pt x="1573790" y="1603772"/>
                  <a:pt x="1616430" y="1646635"/>
                  <a:pt x="1655517" y="1643062"/>
                </a:cubicBezTo>
                <a:cubicBezTo>
                  <a:pt x="1680391" y="1639491"/>
                  <a:pt x="1705264" y="1635919"/>
                  <a:pt x="1705264" y="1603772"/>
                </a:cubicBezTo>
                <a:cubicBezTo>
                  <a:pt x="1705264" y="1578769"/>
                  <a:pt x="1694604" y="1546622"/>
                  <a:pt x="1669731" y="1546622"/>
                </a:cubicBezTo>
                <a:cubicBezTo>
                  <a:pt x="1513383" y="1543050"/>
                  <a:pt x="1424548" y="1371600"/>
                  <a:pt x="1261093" y="1371600"/>
                </a:cubicBezTo>
                <a:cubicBezTo>
                  <a:pt x="1161599" y="1371600"/>
                  <a:pt x="1310841" y="1275159"/>
                  <a:pt x="1229113" y="1235869"/>
                </a:cubicBezTo>
                <a:cubicBezTo>
                  <a:pt x="1211346" y="1225153"/>
                  <a:pt x="1278860" y="1210866"/>
                  <a:pt x="1307287" y="1214437"/>
                </a:cubicBezTo>
                <a:cubicBezTo>
                  <a:pt x="1335714" y="1218009"/>
                  <a:pt x="1360588" y="1243013"/>
                  <a:pt x="1396121" y="1225153"/>
                </a:cubicBezTo>
                <a:cubicBezTo>
                  <a:pt x="1413888" y="1160860"/>
                  <a:pt x="1367694" y="1135856"/>
                  <a:pt x="1325054" y="1117997"/>
                </a:cubicBezTo>
                <a:cubicBezTo>
                  <a:pt x="1232666" y="1075135"/>
                  <a:pt x="1140279" y="1025129"/>
                  <a:pt x="1037231" y="1010841"/>
                </a:cubicBezTo>
                <a:cubicBezTo>
                  <a:pt x="1001698" y="1007269"/>
                  <a:pt x="980377" y="989409"/>
                  <a:pt x="983931" y="953690"/>
                </a:cubicBezTo>
                <a:cubicBezTo>
                  <a:pt x="991037" y="907256"/>
                  <a:pt x="1026571" y="921544"/>
                  <a:pt x="1054998" y="925115"/>
                </a:cubicBezTo>
                <a:cubicBezTo>
                  <a:pt x="1072765" y="928688"/>
                  <a:pt x="1090532" y="939403"/>
                  <a:pt x="1108299" y="914400"/>
                </a:cubicBezTo>
                <a:cubicBezTo>
                  <a:pt x="692555" y="660797"/>
                  <a:pt x="472246" y="675085"/>
                  <a:pt x="6755" y="467915"/>
                </a:cubicBezTo>
                <a:cubicBezTo>
                  <a:pt x="109802" y="428625"/>
                  <a:pt x="184423" y="457200"/>
                  <a:pt x="255490" y="464344"/>
                </a:cubicBezTo>
                <a:cubicBezTo>
                  <a:pt x="433159" y="482203"/>
                  <a:pt x="323004" y="514350"/>
                  <a:pt x="500673" y="535781"/>
                </a:cubicBezTo>
                <a:cubicBezTo>
                  <a:pt x="585954" y="546497"/>
                  <a:pt x="664128" y="582216"/>
                  <a:pt x="760069" y="525066"/>
                </a:cubicBezTo>
                <a:cubicBezTo>
                  <a:pt x="824029" y="485775"/>
                  <a:pt x="927077" y="528637"/>
                  <a:pt x="1005251" y="560785"/>
                </a:cubicBezTo>
                <a:cubicBezTo>
                  <a:pt x="1069212" y="589360"/>
                  <a:pt x="1133172" y="596503"/>
                  <a:pt x="1218453" y="560785"/>
                </a:cubicBezTo>
                <a:cubicBezTo>
                  <a:pt x="1140279" y="539354"/>
                  <a:pt x="1079872" y="521494"/>
                  <a:pt x="1019464" y="507206"/>
                </a:cubicBezTo>
                <a:cubicBezTo>
                  <a:pt x="969717" y="496491"/>
                  <a:pt x="941290" y="471488"/>
                  <a:pt x="944844" y="417909"/>
                </a:cubicBezTo>
                <a:cubicBezTo>
                  <a:pt x="944844" y="389334"/>
                  <a:pt x="934184" y="350044"/>
                  <a:pt x="969717" y="335757"/>
                </a:cubicBezTo>
                <a:cubicBezTo>
                  <a:pt x="998144" y="321469"/>
                  <a:pt x="1037231" y="335757"/>
                  <a:pt x="1051445" y="360759"/>
                </a:cubicBezTo>
                <a:cubicBezTo>
                  <a:pt x="1069212" y="407194"/>
                  <a:pt x="1086978" y="450056"/>
                  <a:pt x="1147386" y="453629"/>
                </a:cubicBezTo>
                <a:cubicBezTo>
                  <a:pt x="1229113" y="460771"/>
                  <a:pt x="1182919" y="432197"/>
                  <a:pt x="1168706" y="396478"/>
                </a:cubicBezTo>
                <a:cubicBezTo>
                  <a:pt x="1154492" y="357188"/>
                  <a:pt x="1197133" y="346472"/>
                  <a:pt x="1225560" y="353615"/>
                </a:cubicBezTo>
                <a:cubicBezTo>
                  <a:pt x="1332161" y="385763"/>
                  <a:pt x="1442315" y="328613"/>
                  <a:pt x="1552469" y="375047"/>
                </a:cubicBezTo>
                <a:cubicBezTo>
                  <a:pt x="1524043" y="260747"/>
                  <a:pt x="1463635" y="210741"/>
                  <a:pt x="1335714" y="192881"/>
                </a:cubicBezTo>
                <a:cubicBezTo>
                  <a:pt x="1289520" y="189310"/>
                  <a:pt x="1239773" y="196453"/>
                  <a:pt x="1197133" y="164306"/>
                </a:cubicBezTo>
                <a:cubicBezTo>
                  <a:pt x="1172259" y="146447"/>
                  <a:pt x="1147386" y="125016"/>
                  <a:pt x="1165153" y="89297"/>
                </a:cubicBezTo>
                <a:cubicBezTo>
                  <a:pt x="1175813" y="64294"/>
                  <a:pt x="1204239" y="64294"/>
                  <a:pt x="1229113" y="71437"/>
                </a:cubicBezTo>
                <a:cubicBezTo>
                  <a:pt x="1332161" y="110728"/>
                  <a:pt x="1442315" y="121444"/>
                  <a:pt x="1548916" y="135731"/>
                </a:cubicBezTo>
                <a:cubicBezTo>
                  <a:pt x="1566683" y="139303"/>
                  <a:pt x="1584450" y="146447"/>
                  <a:pt x="1602217" y="110728"/>
                </a:cubicBezTo>
                <a:cubicBezTo>
                  <a:pt x="1477849" y="78581"/>
                  <a:pt x="1357034" y="35719"/>
                  <a:pt x="1232666" y="0"/>
                </a:cubicBezTo>
                <a:close/>
              </a:path>
            </a:pathLst>
          </a:custGeom>
          <a:solidFill>
            <a:schemeClr val="accent1">
              <a:alpha val="20000"/>
            </a:schemeClr>
          </a:solidFill>
          <a:ln w="32707" cap="flat">
            <a:noFill/>
            <a:prstDash val="solid"/>
            <a:miter/>
          </a:ln>
        </p:spPr>
        <p:txBody>
          <a:bodyPr rtlCol="0" anchor="ctr"/>
          <a:lstStyle/>
          <a:p>
            <a:endParaRPr lang="en-US">
              <a:solidFill>
                <a:schemeClr val="tx1"/>
              </a:solidFill>
            </a:endParaRPr>
          </a:p>
        </p:txBody>
      </p:sp>
      <p:sp>
        <p:nvSpPr>
          <p:cNvPr id="2" name="Title 1">
            <a:extLst>
              <a:ext uri="{FF2B5EF4-FFF2-40B4-BE49-F238E27FC236}">
                <a16:creationId xmlns:a16="http://schemas.microsoft.com/office/drawing/2014/main" id="{146AD042-DE90-4088-8A07-B9A64C2CE03E}"/>
              </a:ext>
            </a:extLst>
          </p:cNvPr>
          <p:cNvSpPr>
            <a:spLocks noGrp="1"/>
          </p:cNvSpPr>
          <p:nvPr>
            <p:ph type="title"/>
          </p:nvPr>
        </p:nvSpPr>
        <p:spPr>
          <a:xfrm>
            <a:off x="839788" y="640080"/>
            <a:ext cx="3886200" cy="2953512"/>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2FFC98-62A0-445A-BEDA-785BE925A1D8}"/>
              </a:ext>
            </a:extLst>
          </p:cNvPr>
          <p:cNvSpPr>
            <a:spLocks noGrp="1"/>
          </p:cNvSpPr>
          <p:nvPr>
            <p:ph idx="1"/>
          </p:nvPr>
        </p:nvSpPr>
        <p:spPr>
          <a:xfrm>
            <a:off x="7059168" y="640080"/>
            <a:ext cx="4489704" cy="5596128"/>
          </a:xfrm>
        </p:spPr>
        <p:txBody>
          <a:bodyPr anchor="ct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DB4D7827-8489-4EE4-88EE-16685FE6DE8A}"/>
              </a:ext>
            </a:extLst>
          </p:cNvPr>
          <p:cNvSpPr>
            <a:spLocks noGrp="1"/>
          </p:cNvSpPr>
          <p:nvPr>
            <p:ph type="body" sz="half" idx="2"/>
          </p:nvPr>
        </p:nvSpPr>
        <p:spPr>
          <a:xfrm>
            <a:off x="839788" y="3776472"/>
            <a:ext cx="3886200" cy="246888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C33534F-EA91-4A50-B0F6-10D689E458EF}"/>
              </a:ext>
            </a:extLst>
          </p:cNvPr>
          <p:cNvSpPr>
            <a:spLocks noGrp="1"/>
          </p:cNvSpPr>
          <p:nvPr>
            <p:ph type="dt" sz="half" idx="10"/>
          </p:nvPr>
        </p:nvSpPr>
        <p:spPr/>
        <p:txBody>
          <a:bodyPr/>
          <a:lstStyle/>
          <a:p>
            <a:fld id="{3C04E684-10F4-4CC3-A0B9-F03AA7BE37CF}" type="datetimeFigureOut">
              <a:rPr lang="en-US" smtClean="0"/>
              <a:t>9/7/2022</a:t>
            </a:fld>
            <a:endParaRPr lang="en-US"/>
          </a:p>
        </p:txBody>
      </p:sp>
      <p:sp>
        <p:nvSpPr>
          <p:cNvPr id="6" name="Footer Placeholder 5">
            <a:extLst>
              <a:ext uri="{FF2B5EF4-FFF2-40B4-BE49-F238E27FC236}">
                <a16:creationId xmlns:a16="http://schemas.microsoft.com/office/drawing/2014/main" id="{6C20F3F7-8B4B-4015-AA9C-109D05B2F146}"/>
              </a:ext>
            </a:extLst>
          </p:cNvPr>
          <p:cNvSpPr>
            <a:spLocks noGrp="1"/>
          </p:cNvSpPr>
          <p:nvPr>
            <p:ph type="ftr" sz="quarter" idx="11"/>
          </p:nvPr>
        </p:nvSpPr>
        <p:spPr/>
        <p:txBody>
          <a:bodyPr/>
          <a:lstStyle>
            <a:lvl1pPr algn="l">
              <a:defRPr/>
            </a:lvl1pPr>
          </a:lstStyle>
          <a:p>
            <a:endParaRPr lang="en-US"/>
          </a:p>
        </p:txBody>
      </p:sp>
      <p:sp>
        <p:nvSpPr>
          <p:cNvPr id="7" name="Slide Number Placeholder 6">
            <a:extLst>
              <a:ext uri="{FF2B5EF4-FFF2-40B4-BE49-F238E27FC236}">
                <a16:creationId xmlns:a16="http://schemas.microsoft.com/office/drawing/2014/main" id="{910B6EE2-78A1-4D01-87BE-A1487FBD271F}"/>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78741266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Graphic 1" descr="Tag=AccentColor&#10;Flavor=Light&#10;Target=Fill">
            <a:extLst>
              <a:ext uri="{FF2B5EF4-FFF2-40B4-BE49-F238E27FC236}">
                <a16:creationId xmlns:a16="http://schemas.microsoft.com/office/drawing/2014/main" id="{0EE21C0F-70D8-4F3C-9392-07559C90EE6E}"/>
              </a:ext>
            </a:extLst>
          </p:cNvPr>
          <p:cNvSpPr/>
          <p:nvPr/>
        </p:nvSpPr>
        <p:spPr>
          <a:xfrm rot="10800000" flipH="1" flipV="1">
            <a:off x="684965" y="1332237"/>
            <a:ext cx="5263732" cy="3841102"/>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alpha val="20000"/>
            </a:schemeClr>
          </a:solidFill>
          <a:ln w="32707"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48DB1DFE-8154-440D-93CF-FEF7860E897F}"/>
              </a:ext>
            </a:extLst>
          </p:cNvPr>
          <p:cNvSpPr>
            <a:spLocks noGrp="1"/>
          </p:cNvSpPr>
          <p:nvPr>
            <p:ph type="title"/>
          </p:nvPr>
        </p:nvSpPr>
        <p:spPr>
          <a:xfrm>
            <a:off x="1399032" y="2523744"/>
            <a:ext cx="3831336" cy="1453896"/>
          </a:xfrm>
        </p:spPr>
        <p:txBody>
          <a:bodyPr anchor="b"/>
          <a:lstStyle>
            <a:lvl1pPr algn="ct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9CD9D1F5-05CC-48F3-A314-315EF1703043}"/>
              </a:ext>
            </a:extLst>
          </p:cNvPr>
          <p:cNvSpPr>
            <a:spLocks noGrp="1"/>
          </p:cNvSpPr>
          <p:nvPr>
            <p:ph type="pic" idx="1"/>
          </p:nvPr>
        </p:nvSpPr>
        <p:spPr>
          <a:xfrm>
            <a:off x="6711696" y="640079"/>
            <a:ext cx="4837176" cy="556869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211807DE-1178-4BBB-89D8-9046239C2DE9}"/>
              </a:ext>
            </a:extLst>
          </p:cNvPr>
          <p:cNvSpPr>
            <a:spLocks noGrp="1"/>
          </p:cNvSpPr>
          <p:nvPr>
            <p:ph type="body" sz="half" idx="2"/>
          </p:nvPr>
        </p:nvSpPr>
        <p:spPr>
          <a:xfrm>
            <a:off x="1655064" y="4087368"/>
            <a:ext cx="3319272" cy="649224"/>
          </a:xfrm>
        </p:spPr>
        <p:txBody>
          <a:bodyPr>
            <a:noAutofit/>
          </a:bodyPr>
          <a:lstStyle>
            <a:lvl1pPr marL="0" indent="0" algn="ctr">
              <a:buNone/>
              <a:defRPr sz="2000" cap="all" baseline="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D48EA59-A1BC-48B7-9495-6D5C6035B14B}"/>
              </a:ext>
            </a:extLst>
          </p:cNvPr>
          <p:cNvSpPr>
            <a:spLocks noGrp="1"/>
          </p:cNvSpPr>
          <p:nvPr>
            <p:ph type="dt" sz="half" idx="10"/>
          </p:nvPr>
        </p:nvSpPr>
        <p:spPr/>
        <p:txBody>
          <a:bodyPr/>
          <a:lstStyle/>
          <a:p>
            <a:fld id="{3C04E684-10F4-4CC3-A0B9-F03AA7BE37CF}" type="datetimeFigureOut">
              <a:rPr lang="en-US" smtClean="0"/>
              <a:t>9/7/2022</a:t>
            </a:fld>
            <a:endParaRPr lang="en-US"/>
          </a:p>
        </p:txBody>
      </p:sp>
      <p:sp>
        <p:nvSpPr>
          <p:cNvPr id="6" name="Footer Placeholder 5">
            <a:extLst>
              <a:ext uri="{FF2B5EF4-FFF2-40B4-BE49-F238E27FC236}">
                <a16:creationId xmlns:a16="http://schemas.microsoft.com/office/drawing/2014/main" id="{49F85A72-B50F-440E-AAD3-53C099F6D9B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2C2D00B-4207-4720-8C68-605CAFDD5CA2}"/>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422953211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1C888B-58B8-4428-8B1D-4E26FC5DD59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314F67B-D516-42FA-A2CA-2DCD37CFE8D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82BA5FF-4919-4FF8-9C04-06CE156B762F}"/>
              </a:ext>
            </a:extLst>
          </p:cNvPr>
          <p:cNvSpPr>
            <a:spLocks noGrp="1"/>
          </p:cNvSpPr>
          <p:nvPr>
            <p:ph type="dt" sz="half" idx="10"/>
          </p:nvPr>
        </p:nvSpPr>
        <p:spPr/>
        <p:txBody>
          <a:bodyPr/>
          <a:lstStyle/>
          <a:p>
            <a:fld id="{3C04E684-10F4-4CC3-A0B9-F03AA7BE37CF}" type="datetimeFigureOut">
              <a:rPr lang="en-US" smtClean="0"/>
              <a:t>9/7/2022</a:t>
            </a:fld>
            <a:endParaRPr lang="en-US"/>
          </a:p>
        </p:txBody>
      </p:sp>
      <p:sp>
        <p:nvSpPr>
          <p:cNvPr id="5" name="Footer Placeholder 4">
            <a:extLst>
              <a:ext uri="{FF2B5EF4-FFF2-40B4-BE49-F238E27FC236}">
                <a16:creationId xmlns:a16="http://schemas.microsoft.com/office/drawing/2014/main" id="{CBEDA970-128E-4150-8E5A-A1B056E835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AEC6CD1-EE5E-42EF-B76D-BB803BA6AB5E}"/>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37085940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50C2A1B-34CA-4877-9435-D77DF325757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F255E5E-4A81-44CC-8D99-F56E625D463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19CEECF-A221-4ECC-AD9C-E197D516D24C}"/>
              </a:ext>
            </a:extLst>
          </p:cNvPr>
          <p:cNvSpPr>
            <a:spLocks noGrp="1"/>
          </p:cNvSpPr>
          <p:nvPr>
            <p:ph type="dt" sz="half" idx="10"/>
          </p:nvPr>
        </p:nvSpPr>
        <p:spPr/>
        <p:txBody>
          <a:bodyPr/>
          <a:lstStyle/>
          <a:p>
            <a:fld id="{3C04E684-10F4-4CC3-A0B9-F03AA7BE37CF}" type="datetimeFigureOut">
              <a:rPr lang="en-US" smtClean="0"/>
              <a:t>9/7/2022</a:t>
            </a:fld>
            <a:endParaRPr lang="en-US"/>
          </a:p>
        </p:txBody>
      </p:sp>
      <p:sp>
        <p:nvSpPr>
          <p:cNvPr id="5" name="Footer Placeholder 4">
            <a:extLst>
              <a:ext uri="{FF2B5EF4-FFF2-40B4-BE49-F238E27FC236}">
                <a16:creationId xmlns:a16="http://schemas.microsoft.com/office/drawing/2014/main" id="{018F41AE-0DDE-49ED-9F0C-E0E16F599A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B47FB7-77F0-4C43-B81E-D04B31C953DA}"/>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27384254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B55431-EF88-4771-9699-27EF70A55112}"/>
              </a:ext>
            </a:extLst>
          </p:cNvPr>
          <p:cNvSpPr>
            <a:spLocks noGrp="1"/>
          </p:cNvSpPr>
          <p:nvPr>
            <p:ph type="title"/>
          </p:nvPr>
        </p:nvSpPr>
        <p:spPr>
          <a:xfrm>
            <a:off x="457200" y="668050"/>
            <a:ext cx="7673389" cy="3816588"/>
          </a:xfrm>
        </p:spPr>
        <p:txBody>
          <a:bodyPr anchor="b">
            <a:normAutofit/>
          </a:bodyPr>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EDAF57C3-A928-4093-B3FC-ECC2194AE9E9}"/>
              </a:ext>
            </a:extLst>
          </p:cNvPr>
          <p:cNvSpPr>
            <a:spLocks noGrp="1"/>
          </p:cNvSpPr>
          <p:nvPr>
            <p:ph type="body" idx="1"/>
          </p:nvPr>
        </p:nvSpPr>
        <p:spPr>
          <a:xfrm>
            <a:off x="457200" y="4589463"/>
            <a:ext cx="7673389"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7BFD625-A893-46D3-A518-9E969CB4FE54}"/>
              </a:ext>
            </a:extLst>
          </p:cNvPr>
          <p:cNvSpPr>
            <a:spLocks noGrp="1"/>
          </p:cNvSpPr>
          <p:nvPr>
            <p:ph type="dt" sz="half" idx="10"/>
          </p:nvPr>
        </p:nvSpPr>
        <p:spPr/>
        <p:txBody>
          <a:bodyPr/>
          <a:lstStyle/>
          <a:p>
            <a:fld id="{D208048B-57AF-4F53-BC84-8E0A1033FBEC}" type="datetimeFigureOut">
              <a:rPr lang="en-US" smtClean="0"/>
              <a:t>9/7/2022</a:t>
            </a:fld>
            <a:endParaRPr lang="en-US"/>
          </a:p>
        </p:txBody>
      </p:sp>
      <p:sp>
        <p:nvSpPr>
          <p:cNvPr id="5" name="Footer Placeholder 4">
            <a:extLst>
              <a:ext uri="{FF2B5EF4-FFF2-40B4-BE49-F238E27FC236}">
                <a16:creationId xmlns:a16="http://schemas.microsoft.com/office/drawing/2014/main" id="{FFCAD37A-B380-4B65-9FB9-3FB914120E0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BE773B6-CD13-4451-9BF3-C4102BA5E899}"/>
              </a:ext>
            </a:extLst>
          </p:cNvPr>
          <p:cNvSpPr>
            <a:spLocks noGrp="1"/>
          </p:cNvSpPr>
          <p:nvPr>
            <p:ph type="sldNum" sz="quarter" idx="12"/>
          </p:nvPr>
        </p:nvSpPr>
        <p:spPr/>
        <p:txBody>
          <a:bodyPr/>
          <a:lstStyle/>
          <a:p>
            <a:fld id="{BD8A8A1B-4E1E-43EF-8A39-7D4A3879B941}" type="slidenum">
              <a:rPr lang="en-US" smtClean="0"/>
              <a:t>‹#›</a:t>
            </a:fld>
            <a:endParaRPr lang="en-US"/>
          </a:p>
        </p:txBody>
      </p:sp>
    </p:spTree>
    <p:extLst>
      <p:ext uri="{BB962C8B-B14F-4D97-AF65-F5344CB8AC3E}">
        <p14:creationId xmlns:p14="http://schemas.microsoft.com/office/powerpoint/2010/main" val="17460070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C1FBD0A-9F7B-4EBB-9982-B55F5F9806C4}"/>
              </a:ext>
              <a:ext uri="{C183D7F6-B498-43B3-948B-1728B52AA6E4}">
                <adec:decorative xmlns:adec="http://schemas.microsoft.com/office/drawing/2017/decorative" val="1"/>
              </a:ext>
            </a:extLst>
          </p:cNvPr>
          <p:cNvSpPr/>
          <p:nvPr/>
        </p:nvSpPr>
        <p:spPr>
          <a:xfrm>
            <a:off x="0" y="0"/>
            <a:ext cx="12188952" cy="6858000"/>
          </a:xfrm>
          <a:prstGeom prst="rect">
            <a:avLst/>
          </a:prstGeom>
          <a:ln w="9525" cap="flat">
            <a:noFill/>
            <a:prstDash val="solid"/>
            <a:miter/>
          </a:ln>
        </p:spPr>
        <p:txBody>
          <a:bodyPr rtlCol="0" anchor="ctr"/>
          <a:lstStyle/>
          <a:p>
            <a:endParaRPr lang="en-US">
              <a:solidFill>
                <a:schemeClr val="tx1"/>
              </a:solidFill>
            </a:endParaRPr>
          </a:p>
        </p:txBody>
      </p:sp>
      <p:sp>
        <p:nvSpPr>
          <p:cNvPr id="11" name="Color Fill">
            <a:extLst>
              <a:ext uri="{FF2B5EF4-FFF2-40B4-BE49-F238E27FC236}">
                <a16:creationId xmlns:a16="http://schemas.microsoft.com/office/drawing/2014/main" id="{88CFF0B8-0BA9-4DD9-B7B2-0655DC8419A8}"/>
              </a:ext>
              <a:ext uri="{C183D7F6-B498-43B3-948B-1728B52AA6E4}">
                <adec:decorative xmlns:adec="http://schemas.microsoft.com/office/drawing/2017/decorative" val="1"/>
              </a:ext>
            </a:extLst>
          </p:cNvPr>
          <p:cNvSpPr/>
          <p:nvPr/>
        </p:nvSpPr>
        <p:spPr>
          <a:xfrm>
            <a:off x="0" y="0"/>
            <a:ext cx="12188952" cy="6858000"/>
          </a:xfrm>
          <a:prstGeom prst="rect">
            <a:avLst/>
          </a:prstGeom>
          <a:solidFill>
            <a:schemeClr val="bg2">
              <a:lumMod val="75000"/>
              <a:lumOff val="25000"/>
              <a:alpha val="40000"/>
            </a:schemeClr>
          </a:solidFill>
          <a:ln w="9525" cap="flat">
            <a:noFill/>
            <a:prstDash val="solid"/>
            <a:miter/>
          </a:ln>
        </p:spPr>
        <p:txBody>
          <a:bodyPr rtlCol="0" anchor="ctr"/>
          <a:lstStyle/>
          <a:p>
            <a:endParaRPr lang="en-US" dirty="0">
              <a:solidFill>
                <a:schemeClr val="bg2">
                  <a:lumMod val="75000"/>
                  <a:lumOff val="25000"/>
                </a:schemeClr>
              </a:solidFill>
            </a:endParaRPr>
          </a:p>
        </p:txBody>
      </p:sp>
      <p:grpSp>
        <p:nvGrpSpPr>
          <p:cNvPr id="14" name="Group 13">
            <a:extLst>
              <a:ext uri="{FF2B5EF4-FFF2-40B4-BE49-F238E27FC236}">
                <a16:creationId xmlns:a16="http://schemas.microsoft.com/office/drawing/2014/main" id="{C77B910E-9B87-4291-987B-6883212CBAEC}"/>
              </a:ext>
              <a:ext uri="{C183D7F6-B498-43B3-948B-1728B52AA6E4}">
                <adec:decorative xmlns:adec="http://schemas.microsoft.com/office/drawing/2017/decorative" val="1"/>
              </a:ext>
            </a:extLst>
          </p:cNvPr>
          <p:cNvGrpSpPr/>
          <p:nvPr/>
        </p:nvGrpSpPr>
        <p:grpSpPr>
          <a:xfrm>
            <a:off x="11151383" y="2767655"/>
            <a:ext cx="1040617" cy="2833045"/>
            <a:chOff x="11151383" y="2767655"/>
            <a:chExt cx="1040617" cy="2833045"/>
          </a:xfrm>
        </p:grpSpPr>
        <p:sp>
          <p:nvSpPr>
            <p:cNvPr id="15" name="Oval 14">
              <a:extLst>
                <a:ext uri="{FF2B5EF4-FFF2-40B4-BE49-F238E27FC236}">
                  <a16:creationId xmlns:a16="http://schemas.microsoft.com/office/drawing/2014/main" id="{05596CF7-55B3-409D-A36C-F5BE9D625628}"/>
                </a:ext>
              </a:extLst>
            </p:cNvPr>
            <p:cNvSpPr/>
            <p:nvPr/>
          </p:nvSpPr>
          <p:spPr>
            <a:xfrm>
              <a:off x="11783194" y="2943021"/>
              <a:ext cx="246527" cy="24652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7" name="Freeform: Shape 16">
              <a:extLst>
                <a:ext uri="{FF2B5EF4-FFF2-40B4-BE49-F238E27FC236}">
                  <a16:creationId xmlns:a16="http://schemas.microsoft.com/office/drawing/2014/main" id="{92245D23-45D8-474C-8A38-633E99962676}"/>
                </a:ext>
              </a:extLst>
            </p:cNvPr>
            <p:cNvSpPr/>
            <p:nvPr/>
          </p:nvSpPr>
          <p:spPr>
            <a:xfrm flipV="1">
              <a:off x="11151383" y="4336822"/>
              <a:ext cx="1040617" cy="1263878"/>
            </a:xfrm>
            <a:custGeom>
              <a:avLst/>
              <a:gdLst>
                <a:gd name="connsiteX0" fmla="*/ 1087069 w 1119832"/>
                <a:gd name="connsiteY0" fmla="*/ 1138 h 1360088"/>
                <a:gd name="connsiteX1" fmla="*/ 1119832 w 1119832"/>
                <a:gd name="connsiteY1" fmla="*/ 3278 h 1360088"/>
                <a:gd name="connsiteX2" fmla="*/ 1119832 w 1119832"/>
                <a:gd name="connsiteY2" fmla="*/ 1097964 h 1360088"/>
                <a:gd name="connsiteX3" fmla="*/ 1109686 w 1119832"/>
                <a:gd name="connsiteY3" fmla="*/ 1109686 h 1360088"/>
                <a:gd name="connsiteX4" fmla="*/ 25249 w 1119832"/>
                <a:gd name="connsiteY4" fmla="*/ 1334840 h 1360088"/>
                <a:gd name="connsiteX5" fmla="*/ 250404 w 1119832"/>
                <a:gd name="connsiteY5" fmla="*/ 250404 h 1360088"/>
                <a:gd name="connsiteX6" fmla="*/ 1087069 w 1119832"/>
                <a:gd name="connsiteY6" fmla="*/ 1138 h 136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9832" h="1360088">
                  <a:moveTo>
                    <a:pt x="1087069" y="1138"/>
                  </a:moveTo>
                  <a:lnTo>
                    <a:pt x="1119832" y="3278"/>
                  </a:lnTo>
                  <a:lnTo>
                    <a:pt x="1119832" y="1097964"/>
                  </a:lnTo>
                  <a:lnTo>
                    <a:pt x="1109686" y="1109686"/>
                  </a:lnTo>
                  <a:cubicBezTo>
                    <a:pt x="748058" y="1471314"/>
                    <a:pt x="25249" y="1334840"/>
                    <a:pt x="25249" y="1334840"/>
                  </a:cubicBezTo>
                  <a:cubicBezTo>
                    <a:pt x="25249" y="1334840"/>
                    <a:pt x="-111224" y="612032"/>
                    <a:pt x="250404" y="250404"/>
                  </a:cubicBezTo>
                  <a:cubicBezTo>
                    <a:pt x="476422" y="24386"/>
                    <a:pt x="843525" y="-7060"/>
                    <a:pt x="1087069" y="1138"/>
                  </a:cubicBez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dirty="0"/>
            </a:p>
          </p:txBody>
        </p:sp>
        <p:sp>
          <p:nvSpPr>
            <p:cNvPr id="18" name="Freeform: Shape 17">
              <a:extLst>
                <a:ext uri="{FF2B5EF4-FFF2-40B4-BE49-F238E27FC236}">
                  <a16:creationId xmlns:a16="http://schemas.microsoft.com/office/drawing/2014/main" id="{918A8D14-28CA-4095-B2FA-E48B3150AD1B}"/>
                </a:ext>
                <a:ext uri="{C183D7F6-B498-43B3-948B-1728B52AA6E4}">
                  <adec:decorative xmlns:adec="http://schemas.microsoft.com/office/drawing/2017/decorative" val="1"/>
                </a:ext>
              </a:extLst>
            </p:cNvPr>
            <p:cNvSpPr/>
            <p:nvPr/>
          </p:nvSpPr>
          <p:spPr>
            <a:xfrm>
              <a:off x="11638492" y="2767655"/>
              <a:ext cx="553508" cy="1567713"/>
            </a:xfrm>
            <a:custGeom>
              <a:avLst/>
              <a:gdLst>
                <a:gd name="connsiteX0" fmla="*/ 612019 w 612019"/>
                <a:gd name="connsiteY0" fmla="*/ 0 h 1733435"/>
                <a:gd name="connsiteX1" fmla="*/ 612019 w 612019"/>
                <a:gd name="connsiteY1" fmla="*/ 1733435 h 1733435"/>
                <a:gd name="connsiteX2" fmla="*/ 180103 w 612019"/>
                <a:gd name="connsiteY2" fmla="*/ 1301519 h 1733435"/>
                <a:gd name="connsiteX3" fmla="*/ 180103 w 612019"/>
                <a:gd name="connsiteY3" fmla="*/ 431916 h 1733435"/>
              </a:gdLst>
              <a:ahLst/>
              <a:cxnLst>
                <a:cxn ang="0">
                  <a:pos x="connsiteX0" y="connsiteY0"/>
                </a:cxn>
                <a:cxn ang="0">
                  <a:pos x="connsiteX1" y="connsiteY1"/>
                </a:cxn>
                <a:cxn ang="0">
                  <a:pos x="connsiteX2" y="connsiteY2"/>
                </a:cxn>
                <a:cxn ang="0">
                  <a:pos x="connsiteX3" y="connsiteY3"/>
                </a:cxn>
              </a:cxnLst>
              <a:rect l="l" t="t" r="r" b="b"/>
              <a:pathLst>
                <a:path w="612019" h="1733435">
                  <a:moveTo>
                    <a:pt x="612019" y="0"/>
                  </a:moveTo>
                  <a:lnTo>
                    <a:pt x="612019" y="1733435"/>
                  </a:lnTo>
                  <a:lnTo>
                    <a:pt x="180103" y="1301519"/>
                  </a:lnTo>
                  <a:cubicBezTo>
                    <a:pt x="-60034" y="1061382"/>
                    <a:pt x="-60034" y="672053"/>
                    <a:pt x="180103" y="431916"/>
                  </a:cubicBezTo>
                  <a:close/>
                </a:path>
              </a:pathLst>
            </a:custGeom>
            <a:solidFill>
              <a:schemeClr val="accent1">
                <a:lumMod val="60000"/>
                <a:lumOff val="40000"/>
                <a:alpha val="60000"/>
              </a:schemeClr>
            </a:solidFill>
            <a:ln w="933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dirty="0"/>
            </a:p>
          </p:txBody>
        </p:sp>
      </p:grpSp>
      <p:sp>
        <p:nvSpPr>
          <p:cNvPr id="13" name="Texture">
            <a:extLst>
              <a:ext uri="{FF2B5EF4-FFF2-40B4-BE49-F238E27FC236}">
                <a16:creationId xmlns:a16="http://schemas.microsoft.com/office/drawing/2014/main" id="{1D1F176A-19F1-4537-800D-210F29EC1AC2}"/>
              </a:ext>
              <a:ext uri="{C183D7F6-B498-43B3-948B-1728B52AA6E4}">
                <adec:decorative xmlns:adec="http://schemas.microsoft.com/office/drawing/2017/decorative" val="1"/>
              </a:ext>
            </a:extLst>
          </p:cNvPr>
          <p:cNvSpPr/>
          <p:nvPr/>
        </p:nvSpPr>
        <p:spPr>
          <a:xfrm>
            <a:off x="3048" y="0"/>
            <a:ext cx="12188952" cy="6858000"/>
          </a:xfrm>
          <a:prstGeom prst="rect">
            <a:avLst/>
          </a:prstGeom>
          <a:blipFill dpi="0" rotWithShape="1">
            <a:blip r:embed="rId2">
              <a:alphaModFix amt="6000"/>
            </a:blip>
            <a:srcRect/>
            <a:tile tx="0" ty="0" sx="100000" sy="100000" flip="none" algn="tl"/>
          </a:blipFill>
          <a:ln w="9525"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D0A04C26-6125-4D95-9FC0-50DEB9419E63}"/>
              </a:ext>
            </a:extLst>
          </p:cNvPr>
          <p:cNvSpPr>
            <a:spLocks noGrp="1"/>
          </p:cNvSpPr>
          <p:nvPr>
            <p:ph type="title"/>
          </p:nvPr>
        </p:nvSpPr>
        <p:spPr>
          <a:xfrm>
            <a:off x="457200" y="668049"/>
            <a:ext cx="10451534" cy="1591742"/>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535401A-13E5-4CED-864F-06D6EECCBCAA}"/>
              </a:ext>
            </a:extLst>
          </p:cNvPr>
          <p:cNvSpPr>
            <a:spLocks noGrp="1"/>
          </p:cNvSpPr>
          <p:nvPr>
            <p:ph sz="half" idx="1"/>
          </p:nvPr>
        </p:nvSpPr>
        <p:spPr>
          <a:xfrm>
            <a:off x="457200" y="2341329"/>
            <a:ext cx="5562600" cy="383563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AC513523-8F78-4766-91D7-03E329B6833A}"/>
              </a:ext>
            </a:extLst>
          </p:cNvPr>
          <p:cNvSpPr>
            <a:spLocks noGrp="1"/>
          </p:cNvSpPr>
          <p:nvPr>
            <p:ph sz="half" idx="2"/>
          </p:nvPr>
        </p:nvSpPr>
        <p:spPr>
          <a:xfrm>
            <a:off x="6172200" y="2341329"/>
            <a:ext cx="4736534" cy="383563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4E5B757F-BAD2-4343-BD57-FC02D0BE19EC}"/>
              </a:ext>
            </a:extLst>
          </p:cNvPr>
          <p:cNvSpPr>
            <a:spLocks noGrp="1"/>
          </p:cNvSpPr>
          <p:nvPr>
            <p:ph type="dt" sz="half" idx="10"/>
          </p:nvPr>
        </p:nvSpPr>
        <p:spPr/>
        <p:txBody>
          <a:bodyPr/>
          <a:lstStyle/>
          <a:p>
            <a:fld id="{D208048B-57AF-4F53-BC84-8E0A1033FBEC}" type="datetimeFigureOut">
              <a:rPr lang="en-US" smtClean="0"/>
              <a:t>9/7/2022</a:t>
            </a:fld>
            <a:endParaRPr lang="en-US"/>
          </a:p>
        </p:txBody>
      </p:sp>
      <p:sp>
        <p:nvSpPr>
          <p:cNvPr id="6" name="Footer Placeholder 5">
            <a:extLst>
              <a:ext uri="{FF2B5EF4-FFF2-40B4-BE49-F238E27FC236}">
                <a16:creationId xmlns:a16="http://schemas.microsoft.com/office/drawing/2014/main" id="{5A30EF3C-A61E-4F43-9C8F-BC9A6455C64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119D947-1DC8-4CE9-A031-6EEB776BD0BF}"/>
              </a:ext>
            </a:extLst>
          </p:cNvPr>
          <p:cNvSpPr>
            <a:spLocks noGrp="1"/>
          </p:cNvSpPr>
          <p:nvPr>
            <p:ph type="sldNum" sz="quarter" idx="12"/>
          </p:nvPr>
        </p:nvSpPr>
        <p:spPr/>
        <p:txBody>
          <a:bodyPr/>
          <a:lstStyle/>
          <a:p>
            <a:fld id="{BD8A8A1B-4E1E-43EF-8A39-7D4A3879B941}" type="slidenum">
              <a:rPr lang="en-US" smtClean="0"/>
              <a:t>‹#›</a:t>
            </a:fld>
            <a:endParaRPr lang="en-US"/>
          </a:p>
        </p:txBody>
      </p:sp>
    </p:spTree>
    <p:extLst>
      <p:ext uri="{BB962C8B-B14F-4D97-AF65-F5344CB8AC3E}">
        <p14:creationId xmlns:p14="http://schemas.microsoft.com/office/powerpoint/2010/main" val="2272021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C5BFA9BB-A51E-4D09-8602-5AD9010463BA}"/>
              </a:ext>
              <a:ext uri="{C183D7F6-B498-43B3-948B-1728B52AA6E4}">
                <adec:decorative xmlns:adec="http://schemas.microsoft.com/office/drawing/2017/decorative" val="1"/>
              </a:ext>
            </a:extLst>
          </p:cNvPr>
          <p:cNvSpPr/>
          <p:nvPr/>
        </p:nvSpPr>
        <p:spPr>
          <a:xfrm>
            <a:off x="0" y="0"/>
            <a:ext cx="12188952" cy="6858000"/>
          </a:xfrm>
          <a:prstGeom prst="rect">
            <a:avLst/>
          </a:prstGeom>
          <a:ln w="9525" cap="flat">
            <a:noFill/>
            <a:prstDash val="solid"/>
            <a:miter/>
          </a:ln>
        </p:spPr>
        <p:txBody>
          <a:bodyPr rtlCol="0" anchor="ctr"/>
          <a:lstStyle/>
          <a:p>
            <a:endParaRPr lang="en-US">
              <a:solidFill>
                <a:schemeClr val="tx1"/>
              </a:solidFill>
            </a:endParaRPr>
          </a:p>
        </p:txBody>
      </p:sp>
      <p:sp>
        <p:nvSpPr>
          <p:cNvPr id="13" name="Color Fill">
            <a:extLst>
              <a:ext uri="{FF2B5EF4-FFF2-40B4-BE49-F238E27FC236}">
                <a16:creationId xmlns:a16="http://schemas.microsoft.com/office/drawing/2014/main" id="{A60257A1-779B-4048-BC0D-1EA579B5B1C5}"/>
              </a:ext>
              <a:ext uri="{C183D7F6-B498-43B3-948B-1728B52AA6E4}">
                <adec:decorative xmlns:adec="http://schemas.microsoft.com/office/drawing/2017/decorative" val="1"/>
              </a:ext>
            </a:extLst>
          </p:cNvPr>
          <p:cNvSpPr/>
          <p:nvPr/>
        </p:nvSpPr>
        <p:spPr>
          <a:xfrm>
            <a:off x="0" y="0"/>
            <a:ext cx="12188952" cy="6858000"/>
          </a:xfrm>
          <a:prstGeom prst="rect">
            <a:avLst/>
          </a:prstGeom>
          <a:solidFill>
            <a:schemeClr val="bg2">
              <a:lumMod val="75000"/>
              <a:lumOff val="25000"/>
              <a:alpha val="40000"/>
            </a:schemeClr>
          </a:solidFill>
          <a:ln w="9525" cap="flat">
            <a:noFill/>
            <a:prstDash val="solid"/>
            <a:miter/>
          </a:ln>
        </p:spPr>
        <p:txBody>
          <a:bodyPr rtlCol="0" anchor="ctr"/>
          <a:lstStyle/>
          <a:p>
            <a:endParaRPr lang="en-US" dirty="0">
              <a:solidFill>
                <a:schemeClr val="bg2">
                  <a:lumMod val="75000"/>
                  <a:lumOff val="25000"/>
                </a:schemeClr>
              </a:solidFill>
            </a:endParaRPr>
          </a:p>
        </p:txBody>
      </p:sp>
      <p:grpSp>
        <p:nvGrpSpPr>
          <p:cNvPr id="16" name="Group 15">
            <a:extLst>
              <a:ext uri="{FF2B5EF4-FFF2-40B4-BE49-F238E27FC236}">
                <a16:creationId xmlns:a16="http://schemas.microsoft.com/office/drawing/2014/main" id="{38F4B5D0-AA24-4702-9C01-FC1A03E7B607}"/>
              </a:ext>
              <a:ext uri="{C183D7F6-B498-43B3-948B-1728B52AA6E4}">
                <adec:decorative xmlns:adec="http://schemas.microsoft.com/office/drawing/2017/decorative" val="1"/>
              </a:ext>
            </a:extLst>
          </p:cNvPr>
          <p:cNvGrpSpPr/>
          <p:nvPr/>
        </p:nvGrpSpPr>
        <p:grpSpPr>
          <a:xfrm>
            <a:off x="11151383" y="2767655"/>
            <a:ext cx="1040617" cy="2833045"/>
            <a:chOff x="11151383" y="2767655"/>
            <a:chExt cx="1040617" cy="2833045"/>
          </a:xfrm>
        </p:grpSpPr>
        <p:sp>
          <p:nvSpPr>
            <p:cNvPr id="17" name="Oval 16">
              <a:extLst>
                <a:ext uri="{FF2B5EF4-FFF2-40B4-BE49-F238E27FC236}">
                  <a16:creationId xmlns:a16="http://schemas.microsoft.com/office/drawing/2014/main" id="{29CBF9BD-1EB2-4122-98FE-F2B5DF8771C9}"/>
                </a:ext>
              </a:extLst>
            </p:cNvPr>
            <p:cNvSpPr/>
            <p:nvPr/>
          </p:nvSpPr>
          <p:spPr>
            <a:xfrm>
              <a:off x="11783194" y="2943021"/>
              <a:ext cx="246527" cy="24652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8" name="Freeform: Shape 17">
              <a:extLst>
                <a:ext uri="{FF2B5EF4-FFF2-40B4-BE49-F238E27FC236}">
                  <a16:creationId xmlns:a16="http://schemas.microsoft.com/office/drawing/2014/main" id="{7C41FF89-01DF-4236-AA4D-243CB8A464B3}"/>
                </a:ext>
              </a:extLst>
            </p:cNvPr>
            <p:cNvSpPr/>
            <p:nvPr/>
          </p:nvSpPr>
          <p:spPr>
            <a:xfrm flipV="1">
              <a:off x="11151383" y="4336822"/>
              <a:ext cx="1040617" cy="1263878"/>
            </a:xfrm>
            <a:custGeom>
              <a:avLst/>
              <a:gdLst>
                <a:gd name="connsiteX0" fmla="*/ 1087069 w 1119832"/>
                <a:gd name="connsiteY0" fmla="*/ 1138 h 1360088"/>
                <a:gd name="connsiteX1" fmla="*/ 1119832 w 1119832"/>
                <a:gd name="connsiteY1" fmla="*/ 3278 h 1360088"/>
                <a:gd name="connsiteX2" fmla="*/ 1119832 w 1119832"/>
                <a:gd name="connsiteY2" fmla="*/ 1097964 h 1360088"/>
                <a:gd name="connsiteX3" fmla="*/ 1109686 w 1119832"/>
                <a:gd name="connsiteY3" fmla="*/ 1109686 h 1360088"/>
                <a:gd name="connsiteX4" fmla="*/ 25249 w 1119832"/>
                <a:gd name="connsiteY4" fmla="*/ 1334840 h 1360088"/>
                <a:gd name="connsiteX5" fmla="*/ 250404 w 1119832"/>
                <a:gd name="connsiteY5" fmla="*/ 250404 h 1360088"/>
                <a:gd name="connsiteX6" fmla="*/ 1087069 w 1119832"/>
                <a:gd name="connsiteY6" fmla="*/ 1138 h 136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9832" h="1360088">
                  <a:moveTo>
                    <a:pt x="1087069" y="1138"/>
                  </a:moveTo>
                  <a:lnTo>
                    <a:pt x="1119832" y="3278"/>
                  </a:lnTo>
                  <a:lnTo>
                    <a:pt x="1119832" y="1097964"/>
                  </a:lnTo>
                  <a:lnTo>
                    <a:pt x="1109686" y="1109686"/>
                  </a:lnTo>
                  <a:cubicBezTo>
                    <a:pt x="748058" y="1471314"/>
                    <a:pt x="25249" y="1334840"/>
                    <a:pt x="25249" y="1334840"/>
                  </a:cubicBezTo>
                  <a:cubicBezTo>
                    <a:pt x="25249" y="1334840"/>
                    <a:pt x="-111224" y="612032"/>
                    <a:pt x="250404" y="250404"/>
                  </a:cubicBezTo>
                  <a:cubicBezTo>
                    <a:pt x="476422" y="24386"/>
                    <a:pt x="843525" y="-7060"/>
                    <a:pt x="1087069" y="1138"/>
                  </a:cubicBez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dirty="0"/>
            </a:p>
          </p:txBody>
        </p:sp>
        <p:sp>
          <p:nvSpPr>
            <p:cNvPr id="19" name="Freeform: Shape 18">
              <a:extLst>
                <a:ext uri="{FF2B5EF4-FFF2-40B4-BE49-F238E27FC236}">
                  <a16:creationId xmlns:a16="http://schemas.microsoft.com/office/drawing/2014/main" id="{FD03BB88-350D-4DE0-BB34-870F64356890}"/>
                </a:ext>
                <a:ext uri="{C183D7F6-B498-43B3-948B-1728B52AA6E4}">
                  <adec:decorative xmlns:adec="http://schemas.microsoft.com/office/drawing/2017/decorative" val="1"/>
                </a:ext>
              </a:extLst>
            </p:cNvPr>
            <p:cNvSpPr/>
            <p:nvPr/>
          </p:nvSpPr>
          <p:spPr>
            <a:xfrm>
              <a:off x="11638492" y="2767655"/>
              <a:ext cx="553508" cy="1567713"/>
            </a:xfrm>
            <a:custGeom>
              <a:avLst/>
              <a:gdLst>
                <a:gd name="connsiteX0" fmla="*/ 612019 w 612019"/>
                <a:gd name="connsiteY0" fmla="*/ 0 h 1733435"/>
                <a:gd name="connsiteX1" fmla="*/ 612019 w 612019"/>
                <a:gd name="connsiteY1" fmla="*/ 1733435 h 1733435"/>
                <a:gd name="connsiteX2" fmla="*/ 180103 w 612019"/>
                <a:gd name="connsiteY2" fmla="*/ 1301519 h 1733435"/>
                <a:gd name="connsiteX3" fmla="*/ 180103 w 612019"/>
                <a:gd name="connsiteY3" fmla="*/ 431916 h 1733435"/>
              </a:gdLst>
              <a:ahLst/>
              <a:cxnLst>
                <a:cxn ang="0">
                  <a:pos x="connsiteX0" y="connsiteY0"/>
                </a:cxn>
                <a:cxn ang="0">
                  <a:pos x="connsiteX1" y="connsiteY1"/>
                </a:cxn>
                <a:cxn ang="0">
                  <a:pos x="connsiteX2" y="connsiteY2"/>
                </a:cxn>
                <a:cxn ang="0">
                  <a:pos x="connsiteX3" y="connsiteY3"/>
                </a:cxn>
              </a:cxnLst>
              <a:rect l="l" t="t" r="r" b="b"/>
              <a:pathLst>
                <a:path w="612019" h="1733435">
                  <a:moveTo>
                    <a:pt x="612019" y="0"/>
                  </a:moveTo>
                  <a:lnTo>
                    <a:pt x="612019" y="1733435"/>
                  </a:lnTo>
                  <a:lnTo>
                    <a:pt x="180103" y="1301519"/>
                  </a:lnTo>
                  <a:cubicBezTo>
                    <a:pt x="-60034" y="1061382"/>
                    <a:pt x="-60034" y="672053"/>
                    <a:pt x="180103" y="431916"/>
                  </a:cubicBezTo>
                  <a:close/>
                </a:path>
              </a:pathLst>
            </a:custGeom>
            <a:solidFill>
              <a:schemeClr val="accent1">
                <a:lumMod val="60000"/>
                <a:lumOff val="40000"/>
                <a:alpha val="60000"/>
              </a:schemeClr>
            </a:solidFill>
            <a:ln w="933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dirty="0"/>
            </a:p>
          </p:txBody>
        </p:sp>
      </p:grpSp>
      <p:sp>
        <p:nvSpPr>
          <p:cNvPr id="15" name="Texture">
            <a:extLst>
              <a:ext uri="{FF2B5EF4-FFF2-40B4-BE49-F238E27FC236}">
                <a16:creationId xmlns:a16="http://schemas.microsoft.com/office/drawing/2014/main" id="{4A8025C0-8995-4863-A847-7ED1F8CCE811}"/>
              </a:ext>
              <a:ext uri="{C183D7F6-B498-43B3-948B-1728B52AA6E4}">
                <adec:decorative xmlns:adec="http://schemas.microsoft.com/office/drawing/2017/decorative" val="1"/>
              </a:ext>
            </a:extLst>
          </p:cNvPr>
          <p:cNvSpPr/>
          <p:nvPr/>
        </p:nvSpPr>
        <p:spPr>
          <a:xfrm>
            <a:off x="3048" y="0"/>
            <a:ext cx="12188952" cy="6858000"/>
          </a:xfrm>
          <a:prstGeom prst="rect">
            <a:avLst/>
          </a:prstGeom>
          <a:blipFill dpi="0" rotWithShape="1">
            <a:blip r:embed="rId2">
              <a:alphaModFix amt="6000"/>
            </a:blip>
            <a:srcRect/>
            <a:tile tx="0" ty="0" sx="100000" sy="100000" flip="none" algn="tl"/>
          </a:blipFill>
          <a:ln w="9525"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50162335-6445-435C-A1C6-9F090B965040}"/>
              </a:ext>
            </a:extLst>
          </p:cNvPr>
          <p:cNvSpPr>
            <a:spLocks noGrp="1"/>
          </p:cNvSpPr>
          <p:nvPr>
            <p:ph type="title"/>
          </p:nvPr>
        </p:nvSpPr>
        <p:spPr>
          <a:xfrm>
            <a:off x="457200" y="668049"/>
            <a:ext cx="10450629" cy="1325564"/>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5074B3D-418F-464D-91E7-993D0B480108}"/>
              </a:ext>
            </a:extLst>
          </p:cNvPr>
          <p:cNvSpPr>
            <a:spLocks noGrp="1"/>
          </p:cNvSpPr>
          <p:nvPr>
            <p:ph type="body" idx="1"/>
          </p:nvPr>
        </p:nvSpPr>
        <p:spPr>
          <a:xfrm>
            <a:off x="457086" y="2182814"/>
            <a:ext cx="502151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E904709-9362-4AB5-9AA2-32F51BF06A39}"/>
              </a:ext>
            </a:extLst>
          </p:cNvPr>
          <p:cNvSpPr>
            <a:spLocks noGrp="1"/>
          </p:cNvSpPr>
          <p:nvPr>
            <p:ph sz="half" idx="2"/>
          </p:nvPr>
        </p:nvSpPr>
        <p:spPr>
          <a:xfrm>
            <a:off x="457086" y="3115949"/>
            <a:ext cx="5021512" cy="3073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0B083836-1CF5-406F-B0CB-643F37066CE6}"/>
              </a:ext>
            </a:extLst>
          </p:cNvPr>
          <p:cNvSpPr>
            <a:spLocks noGrp="1"/>
          </p:cNvSpPr>
          <p:nvPr>
            <p:ph type="body" sz="quarter" idx="3"/>
          </p:nvPr>
        </p:nvSpPr>
        <p:spPr>
          <a:xfrm>
            <a:off x="5890597" y="2182814"/>
            <a:ext cx="501723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64A8670-0F33-4222-AAC9-96A21C47C336}"/>
              </a:ext>
            </a:extLst>
          </p:cNvPr>
          <p:cNvSpPr>
            <a:spLocks noGrp="1"/>
          </p:cNvSpPr>
          <p:nvPr>
            <p:ph sz="quarter" idx="4"/>
          </p:nvPr>
        </p:nvSpPr>
        <p:spPr>
          <a:xfrm>
            <a:off x="5890597" y="3115949"/>
            <a:ext cx="5017232" cy="3073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DA1E6970-4A96-4519-9C0E-11E245D563C9}"/>
              </a:ext>
            </a:extLst>
          </p:cNvPr>
          <p:cNvSpPr>
            <a:spLocks noGrp="1"/>
          </p:cNvSpPr>
          <p:nvPr>
            <p:ph type="dt" sz="half" idx="10"/>
          </p:nvPr>
        </p:nvSpPr>
        <p:spPr/>
        <p:txBody>
          <a:bodyPr/>
          <a:lstStyle/>
          <a:p>
            <a:fld id="{D208048B-57AF-4F53-BC84-8E0A1033FBEC}" type="datetimeFigureOut">
              <a:rPr lang="en-US" smtClean="0"/>
              <a:t>9/7/2022</a:t>
            </a:fld>
            <a:endParaRPr lang="en-US"/>
          </a:p>
        </p:txBody>
      </p:sp>
      <p:sp>
        <p:nvSpPr>
          <p:cNvPr id="8" name="Footer Placeholder 7">
            <a:extLst>
              <a:ext uri="{FF2B5EF4-FFF2-40B4-BE49-F238E27FC236}">
                <a16:creationId xmlns:a16="http://schemas.microsoft.com/office/drawing/2014/main" id="{35FEE249-70F5-4359-B699-23D68A50378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02AE510-A38C-45EE-B061-CB02E4E3DD7C}"/>
              </a:ext>
            </a:extLst>
          </p:cNvPr>
          <p:cNvSpPr>
            <a:spLocks noGrp="1"/>
          </p:cNvSpPr>
          <p:nvPr>
            <p:ph type="sldNum" sz="quarter" idx="12"/>
          </p:nvPr>
        </p:nvSpPr>
        <p:spPr/>
        <p:txBody>
          <a:bodyPr/>
          <a:lstStyle/>
          <a:p>
            <a:fld id="{BD8A8A1B-4E1E-43EF-8A39-7D4A3879B941}" type="slidenum">
              <a:rPr lang="en-US" smtClean="0"/>
              <a:t>‹#›</a:t>
            </a:fld>
            <a:endParaRPr lang="en-US"/>
          </a:p>
        </p:txBody>
      </p:sp>
    </p:spTree>
    <p:extLst>
      <p:ext uri="{BB962C8B-B14F-4D97-AF65-F5344CB8AC3E}">
        <p14:creationId xmlns:p14="http://schemas.microsoft.com/office/powerpoint/2010/main" val="15517798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7A9D1A-F943-4838-BA2F-6DF4F2EC9FEC}"/>
              </a:ext>
            </a:extLst>
          </p:cNvPr>
          <p:cNvSpPr>
            <a:spLocks noGrp="1"/>
          </p:cNvSpPr>
          <p:nvPr>
            <p:ph type="title"/>
          </p:nvPr>
        </p:nvSpPr>
        <p:spPr>
          <a:xfrm>
            <a:off x="457200" y="668049"/>
            <a:ext cx="7685037" cy="1363816"/>
          </a:xfrm>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F6FEE401-3424-4696-A6FC-BBEE79379F9D}"/>
              </a:ext>
            </a:extLst>
          </p:cNvPr>
          <p:cNvSpPr>
            <a:spLocks noGrp="1"/>
          </p:cNvSpPr>
          <p:nvPr>
            <p:ph type="dt" sz="half" idx="10"/>
          </p:nvPr>
        </p:nvSpPr>
        <p:spPr/>
        <p:txBody>
          <a:bodyPr/>
          <a:lstStyle/>
          <a:p>
            <a:fld id="{D208048B-57AF-4F53-BC84-8E0A1033FBEC}" type="datetimeFigureOut">
              <a:rPr lang="en-US" smtClean="0"/>
              <a:t>9/7/2022</a:t>
            </a:fld>
            <a:endParaRPr lang="en-US"/>
          </a:p>
        </p:txBody>
      </p:sp>
      <p:sp>
        <p:nvSpPr>
          <p:cNvPr id="4" name="Footer Placeholder 3">
            <a:extLst>
              <a:ext uri="{FF2B5EF4-FFF2-40B4-BE49-F238E27FC236}">
                <a16:creationId xmlns:a16="http://schemas.microsoft.com/office/drawing/2014/main" id="{01E9D767-A30A-4508-B510-99AB91737AF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30979DC-F3D5-43AB-8A0F-9C8A14E0CEF4}"/>
              </a:ext>
            </a:extLst>
          </p:cNvPr>
          <p:cNvSpPr>
            <a:spLocks noGrp="1"/>
          </p:cNvSpPr>
          <p:nvPr>
            <p:ph type="sldNum" sz="quarter" idx="12"/>
          </p:nvPr>
        </p:nvSpPr>
        <p:spPr/>
        <p:txBody>
          <a:bodyPr/>
          <a:lstStyle/>
          <a:p>
            <a:fld id="{BD8A8A1B-4E1E-43EF-8A39-7D4A3879B941}" type="slidenum">
              <a:rPr lang="en-US" smtClean="0"/>
              <a:t>‹#›</a:t>
            </a:fld>
            <a:endParaRPr lang="en-US"/>
          </a:p>
        </p:txBody>
      </p:sp>
    </p:spTree>
    <p:extLst>
      <p:ext uri="{BB962C8B-B14F-4D97-AF65-F5344CB8AC3E}">
        <p14:creationId xmlns:p14="http://schemas.microsoft.com/office/powerpoint/2010/main" val="19011823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3DCDA0B-9BEE-4B57-8F97-96D5645D0658}"/>
              </a:ext>
            </a:extLst>
          </p:cNvPr>
          <p:cNvSpPr>
            <a:spLocks noGrp="1"/>
          </p:cNvSpPr>
          <p:nvPr>
            <p:ph type="dt" sz="half" idx="10"/>
          </p:nvPr>
        </p:nvSpPr>
        <p:spPr/>
        <p:txBody>
          <a:bodyPr/>
          <a:lstStyle/>
          <a:p>
            <a:fld id="{D208048B-57AF-4F53-BC84-8E0A1033FBEC}" type="datetimeFigureOut">
              <a:rPr lang="en-US" smtClean="0"/>
              <a:t>9/7/2022</a:t>
            </a:fld>
            <a:endParaRPr lang="en-US"/>
          </a:p>
        </p:txBody>
      </p:sp>
      <p:sp>
        <p:nvSpPr>
          <p:cNvPr id="3" name="Footer Placeholder 2">
            <a:extLst>
              <a:ext uri="{FF2B5EF4-FFF2-40B4-BE49-F238E27FC236}">
                <a16:creationId xmlns:a16="http://schemas.microsoft.com/office/drawing/2014/main" id="{05282AF2-09A1-4A1C-AEB6-577962B714C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C4D99D9-82B1-496C-ABBC-4FF0C375DCE7}"/>
              </a:ext>
            </a:extLst>
          </p:cNvPr>
          <p:cNvSpPr>
            <a:spLocks noGrp="1"/>
          </p:cNvSpPr>
          <p:nvPr>
            <p:ph type="sldNum" sz="quarter" idx="12"/>
          </p:nvPr>
        </p:nvSpPr>
        <p:spPr/>
        <p:txBody>
          <a:bodyPr/>
          <a:lstStyle/>
          <a:p>
            <a:fld id="{BD8A8A1B-4E1E-43EF-8A39-7D4A3879B941}" type="slidenum">
              <a:rPr lang="en-US" smtClean="0"/>
              <a:t>‹#›</a:t>
            </a:fld>
            <a:endParaRPr lang="en-US"/>
          </a:p>
        </p:txBody>
      </p:sp>
    </p:spTree>
    <p:extLst>
      <p:ext uri="{BB962C8B-B14F-4D97-AF65-F5344CB8AC3E}">
        <p14:creationId xmlns:p14="http://schemas.microsoft.com/office/powerpoint/2010/main" val="34916025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7D9AFA4-EB8E-4091-A5E2-1B9D163A0709}"/>
              </a:ext>
              <a:ext uri="{C183D7F6-B498-43B3-948B-1728B52AA6E4}">
                <adec:decorative xmlns:adec="http://schemas.microsoft.com/office/drawing/2017/decorative" val="1"/>
              </a:ext>
            </a:extLst>
          </p:cNvPr>
          <p:cNvSpPr/>
          <p:nvPr/>
        </p:nvSpPr>
        <p:spPr>
          <a:xfrm>
            <a:off x="0" y="0"/>
            <a:ext cx="12188952" cy="6858000"/>
          </a:xfrm>
          <a:prstGeom prst="rect">
            <a:avLst/>
          </a:prstGeom>
          <a:ln w="9525" cap="flat">
            <a:noFill/>
            <a:prstDash val="solid"/>
            <a:miter/>
          </a:ln>
        </p:spPr>
        <p:txBody>
          <a:bodyPr rtlCol="0" anchor="ctr"/>
          <a:lstStyle/>
          <a:p>
            <a:endParaRPr lang="en-US">
              <a:solidFill>
                <a:schemeClr val="tx1"/>
              </a:solidFill>
            </a:endParaRPr>
          </a:p>
        </p:txBody>
      </p:sp>
      <p:sp>
        <p:nvSpPr>
          <p:cNvPr id="11" name="Color Fill">
            <a:extLst>
              <a:ext uri="{FF2B5EF4-FFF2-40B4-BE49-F238E27FC236}">
                <a16:creationId xmlns:a16="http://schemas.microsoft.com/office/drawing/2014/main" id="{F25018FE-FB44-4E2E-A181-B3476F3E8550}"/>
              </a:ext>
              <a:ext uri="{C183D7F6-B498-43B3-948B-1728B52AA6E4}">
                <adec:decorative xmlns:adec="http://schemas.microsoft.com/office/drawing/2017/decorative" val="1"/>
              </a:ext>
            </a:extLst>
          </p:cNvPr>
          <p:cNvSpPr/>
          <p:nvPr/>
        </p:nvSpPr>
        <p:spPr>
          <a:xfrm>
            <a:off x="0" y="0"/>
            <a:ext cx="12188952" cy="6858000"/>
          </a:xfrm>
          <a:prstGeom prst="rect">
            <a:avLst/>
          </a:prstGeom>
          <a:solidFill>
            <a:schemeClr val="bg2">
              <a:lumMod val="75000"/>
              <a:lumOff val="25000"/>
              <a:alpha val="40000"/>
            </a:schemeClr>
          </a:solidFill>
          <a:ln w="9525" cap="flat">
            <a:noFill/>
            <a:prstDash val="solid"/>
            <a:miter/>
          </a:ln>
        </p:spPr>
        <p:txBody>
          <a:bodyPr rtlCol="0" anchor="ctr"/>
          <a:lstStyle/>
          <a:p>
            <a:endParaRPr lang="en-US" dirty="0">
              <a:solidFill>
                <a:schemeClr val="bg2">
                  <a:lumMod val="75000"/>
                  <a:lumOff val="25000"/>
                </a:schemeClr>
              </a:solidFill>
            </a:endParaRPr>
          </a:p>
        </p:txBody>
      </p:sp>
      <p:grpSp>
        <p:nvGrpSpPr>
          <p:cNvPr id="14" name="Group 13">
            <a:extLst>
              <a:ext uri="{FF2B5EF4-FFF2-40B4-BE49-F238E27FC236}">
                <a16:creationId xmlns:a16="http://schemas.microsoft.com/office/drawing/2014/main" id="{A6C7CD4B-70DE-49E2-A336-B6F43F58FFA4}"/>
              </a:ext>
              <a:ext uri="{C183D7F6-B498-43B3-948B-1728B52AA6E4}">
                <adec:decorative xmlns:adec="http://schemas.microsoft.com/office/drawing/2017/decorative" val="1"/>
              </a:ext>
            </a:extLst>
          </p:cNvPr>
          <p:cNvGrpSpPr/>
          <p:nvPr/>
        </p:nvGrpSpPr>
        <p:grpSpPr>
          <a:xfrm>
            <a:off x="10300855" y="0"/>
            <a:ext cx="1891145" cy="5600700"/>
            <a:chOff x="10300855" y="0"/>
            <a:chExt cx="1891145" cy="5600700"/>
          </a:xfrm>
        </p:grpSpPr>
        <p:sp>
          <p:nvSpPr>
            <p:cNvPr id="15" name="Oval 14">
              <a:extLst>
                <a:ext uri="{FF2B5EF4-FFF2-40B4-BE49-F238E27FC236}">
                  <a16:creationId xmlns:a16="http://schemas.microsoft.com/office/drawing/2014/main" id="{B4B8BFC9-6F67-47CB-BAE4-45260FBAF397}"/>
                </a:ext>
              </a:extLst>
            </p:cNvPr>
            <p:cNvSpPr/>
            <p:nvPr/>
          </p:nvSpPr>
          <p:spPr>
            <a:xfrm>
              <a:off x="11783194" y="2943021"/>
              <a:ext cx="246527" cy="24652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6" name="Graphic 9">
              <a:extLst>
                <a:ext uri="{FF2B5EF4-FFF2-40B4-BE49-F238E27FC236}">
                  <a16:creationId xmlns:a16="http://schemas.microsoft.com/office/drawing/2014/main" id="{40F836E5-3C5B-4DE7-B09A-AE00DEE730A9}"/>
                </a:ext>
              </a:extLst>
            </p:cNvPr>
            <p:cNvSpPr/>
            <p:nvPr/>
          </p:nvSpPr>
          <p:spPr>
            <a:xfrm>
              <a:off x="10330568" y="2199078"/>
              <a:ext cx="1195288" cy="1195289"/>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solidFill>
              <a:schemeClr val="accent1">
                <a:lumMod val="75000"/>
                <a:alpha val="65000"/>
              </a:schemeClr>
            </a:solidFill>
            <a:ln w="933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dirty="0"/>
            </a:p>
          </p:txBody>
        </p:sp>
        <p:sp>
          <p:nvSpPr>
            <p:cNvPr id="17" name="Freeform: Shape 16">
              <a:extLst>
                <a:ext uri="{FF2B5EF4-FFF2-40B4-BE49-F238E27FC236}">
                  <a16:creationId xmlns:a16="http://schemas.microsoft.com/office/drawing/2014/main" id="{68E1B8E4-080E-4F43-B33F-59DD21B6B658}"/>
                </a:ext>
              </a:extLst>
            </p:cNvPr>
            <p:cNvSpPr/>
            <p:nvPr/>
          </p:nvSpPr>
          <p:spPr>
            <a:xfrm flipV="1">
              <a:off x="11151383" y="4336822"/>
              <a:ext cx="1040617" cy="1263878"/>
            </a:xfrm>
            <a:custGeom>
              <a:avLst/>
              <a:gdLst>
                <a:gd name="connsiteX0" fmla="*/ 1087069 w 1119832"/>
                <a:gd name="connsiteY0" fmla="*/ 1138 h 1360088"/>
                <a:gd name="connsiteX1" fmla="*/ 1119832 w 1119832"/>
                <a:gd name="connsiteY1" fmla="*/ 3278 h 1360088"/>
                <a:gd name="connsiteX2" fmla="*/ 1119832 w 1119832"/>
                <a:gd name="connsiteY2" fmla="*/ 1097964 h 1360088"/>
                <a:gd name="connsiteX3" fmla="*/ 1109686 w 1119832"/>
                <a:gd name="connsiteY3" fmla="*/ 1109686 h 1360088"/>
                <a:gd name="connsiteX4" fmla="*/ 25249 w 1119832"/>
                <a:gd name="connsiteY4" fmla="*/ 1334840 h 1360088"/>
                <a:gd name="connsiteX5" fmla="*/ 250404 w 1119832"/>
                <a:gd name="connsiteY5" fmla="*/ 250404 h 1360088"/>
                <a:gd name="connsiteX6" fmla="*/ 1087069 w 1119832"/>
                <a:gd name="connsiteY6" fmla="*/ 1138 h 136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9832" h="1360088">
                  <a:moveTo>
                    <a:pt x="1087069" y="1138"/>
                  </a:moveTo>
                  <a:lnTo>
                    <a:pt x="1119832" y="3278"/>
                  </a:lnTo>
                  <a:lnTo>
                    <a:pt x="1119832" y="1097964"/>
                  </a:lnTo>
                  <a:lnTo>
                    <a:pt x="1109686" y="1109686"/>
                  </a:lnTo>
                  <a:cubicBezTo>
                    <a:pt x="748058" y="1471314"/>
                    <a:pt x="25249" y="1334840"/>
                    <a:pt x="25249" y="1334840"/>
                  </a:cubicBezTo>
                  <a:cubicBezTo>
                    <a:pt x="25249" y="1334840"/>
                    <a:pt x="-111224" y="612032"/>
                    <a:pt x="250404" y="250404"/>
                  </a:cubicBezTo>
                  <a:cubicBezTo>
                    <a:pt x="476422" y="24386"/>
                    <a:pt x="843525" y="-7060"/>
                    <a:pt x="1087069" y="1138"/>
                  </a:cubicBez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dirty="0"/>
            </a:p>
          </p:txBody>
        </p:sp>
        <p:sp>
          <p:nvSpPr>
            <p:cNvPr id="18" name="Freeform: Shape 17">
              <a:extLst>
                <a:ext uri="{FF2B5EF4-FFF2-40B4-BE49-F238E27FC236}">
                  <a16:creationId xmlns:a16="http://schemas.microsoft.com/office/drawing/2014/main" id="{507639D4-740A-4B71-8393-99CA375EB4A0}"/>
                </a:ext>
                <a:ext uri="{C183D7F6-B498-43B3-948B-1728B52AA6E4}">
                  <adec:decorative xmlns:adec="http://schemas.microsoft.com/office/drawing/2017/decorative" val="1"/>
                </a:ext>
              </a:extLst>
            </p:cNvPr>
            <p:cNvSpPr/>
            <p:nvPr/>
          </p:nvSpPr>
          <p:spPr>
            <a:xfrm>
              <a:off x="11638492" y="2767655"/>
              <a:ext cx="553508" cy="1567713"/>
            </a:xfrm>
            <a:custGeom>
              <a:avLst/>
              <a:gdLst>
                <a:gd name="connsiteX0" fmla="*/ 612019 w 612019"/>
                <a:gd name="connsiteY0" fmla="*/ 0 h 1733435"/>
                <a:gd name="connsiteX1" fmla="*/ 612019 w 612019"/>
                <a:gd name="connsiteY1" fmla="*/ 1733435 h 1733435"/>
                <a:gd name="connsiteX2" fmla="*/ 180103 w 612019"/>
                <a:gd name="connsiteY2" fmla="*/ 1301519 h 1733435"/>
                <a:gd name="connsiteX3" fmla="*/ 180103 w 612019"/>
                <a:gd name="connsiteY3" fmla="*/ 431916 h 1733435"/>
              </a:gdLst>
              <a:ahLst/>
              <a:cxnLst>
                <a:cxn ang="0">
                  <a:pos x="connsiteX0" y="connsiteY0"/>
                </a:cxn>
                <a:cxn ang="0">
                  <a:pos x="connsiteX1" y="connsiteY1"/>
                </a:cxn>
                <a:cxn ang="0">
                  <a:pos x="connsiteX2" y="connsiteY2"/>
                </a:cxn>
                <a:cxn ang="0">
                  <a:pos x="connsiteX3" y="connsiteY3"/>
                </a:cxn>
              </a:cxnLst>
              <a:rect l="l" t="t" r="r" b="b"/>
              <a:pathLst>
                <a:path w="612019" h="1733435">
                  <a:moveTo>
                    <a:pt x="612019" y="0"/>
                  </a:moveTo>
                  <a:lnTo>
                    <a:pt x="612019" y="1733435"/>
                  </a:lnTo>
                  <a:lnTo>
                    <a:pt x="180103" y="1301519"/>
                  </a:lnTo>
                  <a:cubicBezTo>
                    <a:pt x="-60034" y="1061382"/>
                    <a:pt x="-60034" y="672053"/>
                    <a:pt x="180103" y="431916"/>
                  </a:cubicBezTo>
                  <a:close/>
                </a:path>
              </a:pathLst>
            </a:custGeom>
            <a:solidFill>
              <a:schemeClr val="accent1">
                <a:lumMod val="60000"/>
                <a:lumOff val="40000"/>
                <a:alpha val="60000"/>
              </a:schemeClr>
            </a:solidFill>
            <a:ln w="933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dirty="0"/>
            </a:p>
          </p:txBody>
        </p:sp>
        <p:sp>
          <p:nvSpPr>
            <p:cNvPr id="19" name="Graphic 9">
              <a:extLst>
                <a:ext uri="{FF2B5EF4-FFF2-40B4-BE49-F238E27FC236}">
                  <a16:creationId xmlns:a16="http://schemas.microsoft.com/office/drawing/2014/main" id="{AE7E56E5-1F6A-442B-B5E0-ED19F815D2E2}"/>
                </a:ext>
              </a:extLst>
            </p:cNvPr>
            <p:cNvSpPr/>
            <p:nvPr/>
          </p:nvSpPr>
          <p:spPr>
            <a:xfrm flipH="1">
              <a:off x="10300855" y="0"/>
              <a:ext cx="1891145" cy="1891145"/>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solidFill>
              <a:schemeClr val="accent1">
                <a:alpha val="60000"/>
              </a:schemeClr>
            </a:solidFill>
            <a:ln w="933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20" name="Graphic 9">
              <a:extLst>
                <a:ext uri="{FF2B5EF4-FFF2-40B4-BE49-F238E27FC236}">
                  <a16:creationId xmlns:a16="http://schemas.microsoft.com/office/drawing/2014/main" id="{3774E986-8FE2-4670-A4C0-96E213269BD7}"/>
                </a:ext>
              </a:extLst>
            </p:cNvPr>
            <p:cNvSpPr/>
            <p:nvPr/>
          </p:nvSpPr>
          <p:spPr>
            <a:xfrm flipH="1">
              <a:off x="10424367" y="122795"/>
              <a:ext cx="1644119" cy="1644119"/>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pSp>
      <p:sp>
        <p:nvSpPr>
          <p:cNvPr id="13" name="Texture">
            <a:extLst>
              <a:ext uri="{FF2B5EF4-FFF2-40B4-BE49-F238E27FC236}">
                <a16:creationId xmlns:a16="http://schemas.microsoft.com/office/drawing/2014/main" id="{3A5846DF-A106-4887-BE2C-DCD89DAA6539}"/>
              </a:ext>
              <a:ext uri="{C183D7F6-B498-43B3-948B-1728B52AA6E4}">
                <adec:decorative xmlns:adec="http://schemas.microsoft.com/office/drawing/2017/decorative" val="1"/>
              </a:ext>
            </a:extLst>
          </p:cNvPr>
          <p:cNvSpPr/>
          <p:nvPr/>
        </p:nvSpPr>
        <p:spPr>
          <a:xfrm>
            <a:off x="3048" y="0"/>
            <a:ext cx="12188952" cy="6858000"/>
          </a:xfrm>
          <a:prstGeom prst="rect">
            <a:avLst/>
          </a:prstGeom>
          <a:blipFill dpi="0" rotWithShape="1">
            <a:blip r:embed="rId2">
              <a:alphaModFix amt="6000"/>
            </a:blip>
            <a:srcRect/>
            <a:tile tx="0" ty="0" sx="100000" sy="100000" flip="none" algn="tl"/>
          </a:blipFill>
          <a:ln w="9525"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6767E81C-AA51-44A0-B21C-757B2F3B90C5}"/>
              </a:ext>
            </a:extLst>
          </p:cNvPr>
          <p:cNvSpPr>
            <a:spLocks noGrp="1"/>
          </p:cNvSpPr>
          <p:nvPr>
            <p:ph type="title"/>
          </p:nvPr>
        </p:nvSpPr>
        <p:spPr>
          <a:xfrm>
            <a:off x="457200" y="668049"/>
            <a:ext cx="4314825" cy="1957828"/>
          </a:xfrm>
        </p:spPr>
        <p:txBody>
          <a:bodyPr anchor="b">
            <a:normAutofit/>
          </a:bodyPr>
          <a:lstStyle>
            <a:lvl1pPr>
              <a:defRPr sz="44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F7A0438A-298D-4466-B55D-F466C345C3CC}"/>
              </a:ext>
            </a:extLst>
          </p:cNvPr>
          <p:cNvSpPr>
            <a:spLocks noGrp="1"/>
          </p:cNvSpPr>
          <p:nvPr>
            <p:ph idx="1"/>
          </p:nvPr>
        </p:nvSpPr>
        <p:spPr>
          <a:xfrm>
            <a:off x="5183188" y="668049"/>
            <a:ext cx="4875212" cy="5231253"/>
          </a:xfrm>
        </p:spPr>
        <p:txBody>
          <a:bodyPr>
            <a:normAutofit/>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C4143104-0579-4974-88D2-61DF1A30D390}"/>
              </a:ext>
            </a:extLst>
          </p:cNvPr>
          <p:cNvSpPr>
            <a:spLocks noGrp="1"/>
          </p:cNvSpPr>
          <p:nvPr>
            <p:ph type="body" sz="half" idx="2"/>
          </p:nvPr>
        </p:nvSpPr>
        <p:spPr>
          <a:xfrm>
            <a:off x="457200" y="2749024"/>
            <a:ext cx="4314825" cy="3119964"/>
          </a:xfrm>
        </p:spPr>
        <p:txBody>
          <a:bodyPr>
            <a:normAutofit/>
          </a:bodyPr>
          <a:lstStyle>
            <a:lvl1pPr marL="0" indent="0">
              <a:buNone/>
              <a:defRPr sz="2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A32755-0632-47CB-AA69-7EFB212FA160}"/>
              </a:ext>
            </a:extLst>
          </p:cNvPr>
          <p:cNvSpPr>
            <a:spLocks noGrp="1"/>
          </p:cNvSpPr>
          <p:nvPr>
            <p:ph type="dt" sz="half" idx="10"/>
          </p:nvPr>
        </p:nvSpPr>
        <p:spPr/>
        <p:txBody>
          <a:bodyPr/>
          <a:lstStyle/>
          <a:p>
            <a:fld id="{D208048B-57AF-4F53-BC84-8E0A1033FBEC}" type="datetimeFigureOut">
              <a:rPr lang="en-US" smtClean="0"/>
              <a:t>9/7/2022</a:t>
            </a:fld>
            <a:endParaRPr lang="en-US"/>
          </a:p>
        </p:txBody>
      </p:sp>
      <p:sp>
        <p:nvSpPr>
          <p:cNvPr id="6" name="Footer Placeholder 5">
            <a:extLst>
              <a:ext uri="{FF2B5EF4-FFF2-40B4-BE49-F238E27FC236}">
                <a16:creationId xmlns:a16="http://schemas.microsoft.com/office/drawing/2014/main" id="{38ED0B4F-5B59-4064-A88B-E9938A40FF3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6512E7F-93B8-4E93-BCB3-ADE74FC1504B}"/>
              </a:ext>
            </a:extLst>
          </p:cNvPr>
          <p:cNvSpPr>
            <a:spLocks noGrp="1"/>
          </p:cNvSpPr>
          <p:nvPr>
            <p:ph type="sldNum" sz="quarter" idx="12"/>
          </p:nvPr>
        </p:nvSpPr>
        <p:spPr/>
        <p:txBody>
          <a:bodyPr/>
          <a:lstStyle/>
          <a:p>
            <a:fld id="{BD8A8A1B-4E1E-43EF-8A39-7D4A3879B941}" type="slidenum">
              <a:rPr lang="en-US" smtClean="0"/>
              <a:t>‹#›</a:t>
            </a:fld>
            <a:endParaRPr lang="en-US"/>
          </a:p>
        </p:txBody>
      </p:sp>
    </p:spTree>
    <p:extLst>
      <p:ext uri="{BB962C8B-B14F-4D97-AF65-F5344CB8AC3E}">
        <p14:creationId xmlns:p14="http://schemas.microsoft.com/office/powerpoint/2010/main" val="29645655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F3C1870-4E69-4DE7-BF2F-DE8A7881C640}"/>
              </a:ext>
              <a:ext uri="{C183D7F6-B498-43B3-948B-1728B52AA6E4}">
                <adec:decorative xmlns:adec="http://schemas.microsoft.com/office/drawing/2017/decorative" val="1"/>
              </a:ext>
            </a:extLst>
          </p:cNvPr>
          <p:cNvSpPr/>
          <p:nvPr/>
        </p:nvSpPr>
        <p:spPr>
          <a:xfrm>
            <a:off x="0" y="0"/>
            <a:ext cx="12188952" cy="6858000"/>
          </a:xfrm>
          <a:prstGeom prst="rect">
            <a:avLst/>
          </a:prstGeom>
          <a:ln w="9525" cap="flat">
            <a:noFill/>
            <a:prstDash val="solid"/>
            <a:miter/>
          </a:ln>
        </p:spPr>
        <p:txBody>
          <a:bodyPr rtlCol="0" anchor="ctr"/>
          <a:lstStyle/>
          <a:p>
            <a:endParaRPr lang="en-US">
              <a:solidFill>
                <a:schemeClr val="tx1"/>
              </a:solidFill>
            </a:endParaRPr>
          </a:p>
        </p:txBody>
      </p:sp>
      <p:sp>
        <p:nvSpPr>
          <p:cNvPr id="11" name="Color Fill">
            <a:extLst>
              <a:ext uri="{FF2B5EF4-FFF2-40B4-BE49-F238E27FC236}">
                <a16:creationId xmlns:a16="http://schemas.microsoft.com/office/drawing/2014/main" id="{7439AB1C-A8A1-4745-9625-B18FE9160BBB}"/>
              </a:ext>
              <a:ext uri="{C183D7F6-B498-43B3-948B-1728B52AA6E4}">
                <adec:decorative xmlns:adec="http://schemas.microsoft.com/office/drawing/2017/decorative" val="1"/>
              </a:ext>
            </a:extLst>
          </p:cNvPr>
          <p:cNvSpPr/>
          <p:nvPr/>
        </p:nvSpPr>
        <p:spPr>
          <a:xfrm>
            <a:off x="0" y="0"/>
            <a:ext cx="12188952" cy="6858000"/>
          </a:xfrm>
          <a:prstGeom prst="rect">
            <a:avLst/>
          </a:prstGeom>
          <a:solidFill>
            <a:schemeClr val="bg2">
              <a:lumMod val="75000"/>
              <a:lumOff val="25000"/>
              <a:alpha val="40000"/>
            </a:schemeClr>
          </a:solidFill>
          <a:ln w="9525" cap="flat">
            <a:noFill/>
            <a:prstDash val="solid"/>
            <a:miter/>
          </a:ln>
        </p:spPr>
        <p:txBody>
          <a:bodyPr rtlCol="0" anchor="ctr"/>
          <a:lstStyle/>
          <a:p>
            <a:endParaRPr lang="en-US" dirty="0">
              <a:solidFill>
                <a:schemeClr val="bg2">
                  <a:lumMod val="75000"/>
                  <a:lumOff val="25000"/>
                </a:schemeClr>
              </a:solidFill>
            </a:endParaRPr>
          </a:p>
        </p:txBody>
      </p:sp>
      <p:grpSp>
        <p:nvGrpSpPr>
          <p:cNvPr id="14" name="Group 13">
            <a:extLst>
              <a:ext uri="{FF2B5EF4-FFF2-40B4-BE49-F238E27FC236}">
                <a16:creationId xmlns:a16="http://schemas.microsoft.com/office/drawing/2014/main" id="{11ADDC4D-D9AA-48F8-BD10-2D20F14607A6}"/>
              </a:ext>
              <a:ext uri="{C183D7F6-B498-43B3-948B-1728B52AA6E4}">
                <adec:decorative xmlns:adec="http://schemas.microsoft.com/office/drawing/2017/decorative" val="1"/>
              </a:ext>
            </a:extLst>
          </p:cNvPr>
          <p:cNvGrpSpPr/>
          <p:nvPr/>
        </p:nvGrpSpPr>
        <p:grpSpPr>
          <a:xfrm>
            <a:off x="10300855" y="0"/>
            <a:ext cx="1891145" cy="5600700"/>
            <a:chOff x="10300855" y="0"/>
            <a:chExt cx="1891145" cy="5600700"/>
          </a:xfrm>
        </p:grpSpPr>
        <p:sp>
          <p:nvSpPr>
            <p:cNvPr id="15" name="Oval 14">
              <a:extLst>
                <a:ext uri="{FF2B5EF4-FFF2-40B4-BE49-F238E27FC236}">
                  <a16:creationId xmlns:a16="http://schemas.microsoft.com/office/drawing/2014/main" id="{C1136312-3085-4615-A743-4EE531585B11}"/>
                </a:ext>
              </a:extLst>
            </p:cNvPr>
            <p:cNvSpPr/>
            <p:nvPr/>
          </p:nvSpPr>
          <p:spPr>
            <a:xfrm>
              <a:off x="11783194" y="2943021"/>
              <a:ext cx="246527" cy="24652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6" name="Graphic 9">
              <a:extLst>
                <a:ext uri="{FF2B5EF4-FFF2-40B4-BE49-F238E27FC236}">
                  <a16:creationId xmlns:a16="http://schemas.microsoft.com/office/drawing/2014/main" id="{29539FE4-376B-4187-A80A-C98EBA23DA30}"/>
                </a:ext>
              </a:extLst>
            </p:cNvPr>
            <p:cNvSpPr/>
            <p:nvPr/>
          </p:nvSpPr>
          <p:spPr>
            <a:xfrm>
              <a:off x="10330568" y="2199078"/>
              <a:ext cx="1195288" cy="1195289"/>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solidFill>
              <a:schemeClr val="accent1">
                <a:lumMod val="75000"/>
                <a:alpha val="65000"/>
              </a:schemeClr>
            </a:solidFill>
            <a:ln w="933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dirty="0"/>
            </a:p>
          </p:txBody>
        </p:sp>
        <p:sp>
          <p:nvSpPr>
            <p:cNvPr id="17" name="Freeform: Shape 16">
              <a:extLst>
                <a:ext uri="{FF2B5EF4-FFF2-40B4-BE49-F238E27FC236}">
                  <a16:creationId xmlns:a16="http://schemas.microsoft.com/office/drawing/2014/main" id="{A11DC5D7-2276-4A57-8783-A0EFB00416E9}"/>
                </a:ext>
              </a:extLst>
            </p:cNvPr>
            <p:cNvSpPr/>
            <p:nvPr/>
          </p:nvSpPr>
          <p:spPr>
            <a:xfrm flipV="1">
              <a:off x="11151383" y="4336822"/>
              <a:ext cx="1040617" cy="1263878"/>
            </a:xfrm>
            <a:custGeom>
              <a:avLst/>
              <a:gdLst>
                <a:gd name="connsiteX0" fmla="*/ 1087069 w 1119832"/>
                <a:gd name="connsiteY0" fmla="*/ 1138 h 1360088"/>
                <a:gd name="connsiteX1" fmla="*/ 1119832 w 1119832"/>
                <a:gd name="connsiteY1" fmla="*/ 3278 h 1360088"/>
                <a:gd name="connsiteX2" fmla="*/ 1119832 w 1119832"/>
                <a:gd name="connsiteY2" fmla="*/ 1097964 h 1360088"/>
                <a:gd name="connsiteX3" fmla="*/ 1109686 w 1119832"/>
                <a:gd name="connsiteY3" fmla="*/ 1109686 h 1360088"/>
                <a:gd name="connsiteX4" fmla="*/ 25249 w 1119832"/>
                <a:gd name="connsiteY4" fmla="*/ 1334840 h 1360088"/>
                <a:gd name="connsiteX5" fmla="*/ 250404 w 1119832"/>
                <a:gd name="connsiteY5" fmla="*/ 250404 h 1360088"/>
                <a:gd name="connsiteX6" fmla="*/ 1087069 w 1119832"/>
                <a:gd name="connsiteY6" fmla="*/ 1138 h 136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9832" h="1360088">
                  <a:moveTo>
                    <a:pt x="1087069" y="1138"/>
                  </a:moveTo>
                  <a:lnTo>
                    <a:pt x="1119832" y="3278"/>
                  </a:lnTo>
                  <a:lnTo>
                    <a:pt x="1119832" y="1097964"/>
                  </a:lnTo>
                  <a:lnTo>
                    <a:pt x="1109686" y="1109686"/>
                  </a:lnTo>
                  <a:cubicBezTo>
                    <a:pt x="748058" y="1471314"/>
                    <a:pt x="25249" y="1334840"/>
                    <a:pt x="25249" y="1334840"/>
                  </a:cubicBezTo>
                  <a:cubicBezTo>
                    <a:pt x="25249" y="1334840"/>
                    <a:pt x="-111224" y="612032"/>
                    <a:pt x="250404" y="250404"/>
                  </a:cubicBezTo>
                  <a:cubicBezTo>
                    <a:pt x="476422" y="24386"/>
                    <a:pt x="843525" y="-7060"/>
                    <a:pt x="1087069" y="1138"/>
                  </a:cubicBez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dirty="0"/>
            </a:p>
          </p:txBody>
        </p:sp>
        <p:sp>
          <p:nvSpPr>
            <p:cNvPr id="18" name="Freeform: Shape 17">
              <a:extLst>
                <a:ext uri="{FF2B5EF4-FFF2-40B4-BE49-F238E27FC236}">
                  <a16:creationId xmlns:a16="http://schemas.microsoft.com/office/drawing/2014/main" id="{57D5B578-4971-4ADC-97D8-B9CEF52AA71B}"/>
                </a:ext>
                <a:ext uri="{C183D7F6-B498-43B3-948B-1728B52AA6E4}">
                  <adec:decorative xmlns:adec="http://schemas.microsoft.com/office/drawing/2017/decorative" val="1"/>
                </a:ext>
              </a:extLst>
            </p:cNvPr>
            <p:cNvSpPr/>
            <p:nvPr/>
          </p:nvSpPr>
          <p:spPr>
            <a:xfrm>
              <a:off x="11638492" y="2767655"/>
              <a:ext cx="553508" cy="1567713"/>
            </a:xfrm>
            <a:custGeom>
              <a:avLst/>
              <a:gdLst>
                <a:gd name="connsiteX0" fmla="*/ 612019 w 612019"/>
                <a:gd name="connsiteY0" fmla="*/ 0 h 1733435"/>
                <a:gd name="connsiteX1" fmla="*/ 612019 w 612019"/>
                <a:gd name="connsiteY1" fmla="*/ 1733435 h 1733435"/>
                <a:gd name="connsiteX2" fmla="*/ 180103 w 612019"/>
                <a:gd name="connsiteY2" fmla="*/ 1301519 h 1733435"/>
                <a:gd name="connsiteX3" fmla="*/ 180103 w 612019"/>
                <a:gd name="connsiteY3" fmla="*/ 431916 h 1733435"/>
              </a:gdLst>
              <a:ahLst/>
              <a:cxnLst>
                <a:cxn ang="0">
                  <a:pos x="connsiteX0" y="connsiteY0"/>
                </a:cxn>
                <a:cxn ang="0">
                  <a:pos x="connsiteX1" y="connsiteY1"/>
                </a:cxn>
                <a:cxn ang="0">
                  <a:pos x="connsiteX2" y="connsiteY2"/>
                </a:cxn>
                <a:cxn ang="0">
                  <a:pos x="connsiteX3" y="connsiteY3"/>
                </a:cxn>
              </a:cxnLst>
              <a:rect l="l" t="t" r="r" b="b"/>
              <a:pathLst>
                <a:path w="612019" h="1733435">
                  <a:moveTo>
                    <a:pt x="612019" y="0"/>
                  </a:moveTo>
                  <a:lnTo>
                    <a:pt x="612019" y="1733435"/>
                  </a:lnTo>
                  <a:lnTo>
                    <a:pt x="180103" y="1301519"/>
                  </a:lnTo>
                  <a:cubicBezTo>
                    <a:pt x="-60034" y="1061382"/>
                    <a:pt x="-60034" y="672053"/>
                    <a:pt x="180103" y="431916"/>
                  </a:cubicBezTo>
                  <a:close/>
                </a:path>
              </a:pathLst>
            </a:custGeom>
            <a:solidFill>
              <a:schemeClr val="accent1">
                <a:lumMod val="60000"/>
                <a:lumOff val="40000"/>
                <a:alpha val="60000"/>
              </a:schemeClr>
            </a:solidFill>
            <a:ln w="933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dirty="0"/>
            </a:p>
          </p:txBody>
        </p:sp>
        <p:sp>
          <p:nvSpPr>
            <p:cNvPr id="19" name="Graphic 9">
              <a:extLst>
                <a:ext uri="{FF2B5EF4-FFF2-40B4-BE49-F238E27FC236}">
                  <a16:creationId xmlns:a16="http://schemas.microsoft.com/office/drawing/2014/main" id="{2D968E77-E43D-4870-93BC-CBF1947336B3}"/>
                </a:ext>
              </a:extLst>
            </p:cNvPr>
            <p:cNvSpPr/>
            <p:nvPr/>
          </p:nvSpPr>
          <p:spPr>
            <a:xfrm flipH="1">
              <a:off x="10300855" y="0"/>
              <a:ext cx="1891145" cy="1891145"/>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solidFill>
              <a:schemeClr val="accent1">
                <a:alpha val="60000"/>
              </a:schemeClr>
            </a:solidFill>
            <a:ln w="933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20" name="Graphic 9">
              <a:extLst>
                <a:ext uri="{FF2B5EF4-FFF2-40B4-BE49-F238E27FC236}">
                  <a16:creationId xmlns:a16="http://schemas.microsoft.com/office/drawing/2014/main" id="{1221D41A-E71E-4587-A876-F8778E7C03E1}"/>
                </a:ext>
              </a:extLst>
            </p:cNvPr>
            <p:cNvSpPr/>
            <p:nvPr/>
          </p:nvSpPr>
          <p:spPr>
            <a:xfrm flipH="1">
              <a:off x="10424367" y="122795"/>
              <a:ext cx="1644119" cy="1644119"/>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pSp>
      <p:sp>
        <p:nvSpPr>
          <p:cNvPr id="13" name="Texture">
            <a:extLst>
              <a:ext uri="{FF2B5EF4-FFF2-40B4-BE49-F238E27FC236}">
                <a16:creationId xmlns:a16="http://schemas.microsoft.com/office/drawing/2014/main" id="{50457195-385D-490A-91AB-30B969C61953}"/>
              </a:ext>
              <a:ext uri="{C183D7F6-B498-43B3-948B-1728B52AA6E4}">
                <adec:decorative xmlns:adec="http://schemas.microsoft.com/office/drawing/2017/decorative" val="1"/>
              </a:ext>
            </a:extLst>
          </p:cNvPr>
          <p:cNvSpPr/>
          <p:nvPr/>
        </p:nvSpPr>
        <p:spPr>
          <a:xfrm>
            <a:off x="3048" y="0"/>
            <a:ext cx="12188952" cy="6858000"/>
          </a:xfrm>
          <a:prstGeom prst="rect">
            <a:avLst/>
          </a:prstGeom>
          <a:blipFill dpi="0" rotWithShape="1">
            <a:blip r:embed="rId2">
              <a:alphaModFix amt="6000"/>
            </a:blip>
            <a:srcRect/>
            <a:tile tx="0" ty="0" sx="100000" sy="100000" flip="none" algn="tl"/>
          </a:blipFill>
          <a:ln w="9525"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7E06FF6D-24FA-4E04-90ED-7DBE228B2AA6}"/>
              </a:ext>
            </a:extLst>
          </p:cNvPr>
          <p:cNvSpPr>
            <a:spLocks noGrp="1"/>
          </p:cNvSpPr>
          <p:nvPr>
            <p:ph type="title"/>
          </p:nvPr>
        </p:nvSpPr>
        <p:spPr>
          <a:xfrm>
            <a:off x="457200" y="668049"/>
            <a:ext cx="4314825" cy="2235711"/>
          </a:xfrm>
        </p:spPr>
        <p:txBody>
          <a:bodyPr anchor="b">
            <a:noAutofit/>
          </a:bodyPr>
          <a:lstStyle>
            <a:lvl1pPr algn="l" defTabSz="914400" rtl="0" eaLnBrk="1" latinLnBrk="0" hangingPunct="1">
              <a:lnSpc>
                <a:spcPct val="90000"/>
              </a:lnSpc>
              <a:spcBef>
                <a:spcPct val="0"/>
              </a:spcBef>
              <a:buNone/>
              <a:defRPr lang="en-US" sz="4400" kern="1200">
                <a:solidFill>
                  <a:schemeClr val="tx1"/>
                </a:solidFill>
                <a:latin typeface="+mj-lt"/>
                <a:ea typeface="+mj-ea"/>
                <a:cs typeface="+mj-cs"/>
              </a:defRPr>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4432D78B-0E21-420F-9DFF-6131CB0F7E69}"/>
              </a:ext>
            </a:extLst>
          </p:cNvPr>
          <p:cNvSpPr>
            <a:spLocks noGrp="1"/>
          </p:cNvSpPr>
          <p:nvPr>
            <p:ph type="pic" idx="1"/>
          </p:nvPr>
        </p:nvSpPr>
        <p:spPr>
          <a:xfrm>
            <a:off x="5183188" y="668049"/>
            <a:ext cx="4958436" cy="5231253"/>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D8AC2A57-1064-4391-B96B-4D04305E0BE7}"/>
              </a:ext>
            </a:extLst>
          </p:cNvPr>
          <p:cNvSpPr>
            <a:spLocks noGrp="1"/>
          </p:cNvSpPr>
          <p:nvPr>
            <p:ph type="body" sz="half" idx="2"/>
          </p:nvPr>
        </p:nvSpPr>
        <p:spPr>
          <a:xfrm>
            <a:off x="457200" y="2941222"/>
            <a:ext cx="4314825" cy="2927765"/>
          </a:xfrm>
        </p:spPr>
        <p:txBody>
          <a:bodyPr>
            <a:normAutofit/>
          </a:bodyPr>
          <a:lstStyle>
            <a:lvl1pPr marL="0" indent="0">
              <a:buNone/>
              <a:defRPr sz="2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FD04EB0-850A-4256-8D12-E01A201A4FE1}"/>
              </a:ext>
            </a:extLst>
          </p:cNvPr>
          <p:cNvSpPr>
            <a:spLocks noGrp="1"/>
          </p:cNvSpPr>
          <p:nvPr>
            <p:ph type="dt" sz="half" idx="10"/>
          </p:nvPr>
        </p:nvSpPr>
        <p:spPr/>
        <p:txBody>
          <a:bodyPr/>
          <a:lstStyle/>
          <a:p>
            <a:fld id="{D208048B-57AF-4F53-BC84-8E0A1033FBEC}" type="datetimeFigureOut">
              <a:rPr lang="en-US" smtClean="0"/>
              <a:t>9/7/2022</a:t>
            </a:fld>
            <a:endParaRPr lang="en-US"/>
          </a:p>
        </p:txBody>
      </p:sp>
      <p:sp>
        <p:nvSpPr>
          <p:cNvPr id="6" name="Footer Placeholder 5">
            <a:extLst>
              <a:ext uri="{FF2B5EF4-FFF2-40B4-BE49-F238E27FC236}">
                <a16:creationId xmlns:a16="http://schemas.microsoft.com/office/drawing/2014/main" id="{7E9CF4AF-C757-4552-AB8A-3B89C37464E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262A368-F12B-4B5E-82F0-A6AEE6AF2C83}"/>
              </a:ext>
            </a:extLst>
          </p:cNvPr>
          <p:cNvSpPr>
            <a:spLocks noGrp="1"/>
          </p:cNvSpPr>
          <p:nvPr>
            <p:ph type="sldNum" sz="quarter" idx="12"/>
          </p:nvPr>
        </p:nvSpPr>
        <p:spPr/>
        <p:txBody>
          <a:bodyPr/>
          <a:lstStyle/>
          <a:p>
            <a:fld id="{BD8A8A1B-4E1E-43EF-8A39-7D4A3879B941}" type="slidenum">
              <a:rPr lang="en-US" smtClean="0"/>
              <a:t>‹#›</a:t>
            </a:fld>
            <a:endParaRPr lang="en-US"/>
          </a:p>
        </p:txBody>
      </p:sp>
    </p:spTree>
    <p:extLst>
      <p:ext uri="{BB962C8B-B14F-4D97-AF65-F5344CB8AC3E}">
        <p14:creationId xmlns:p14="http://schemas.microsoft.com/office/powerpoint/2010/main" val="18891522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F358BAA-9C8A-4E17-BAD8-32FD6FFEA730}"/>
              </a:ext>
              <a:ext uri="{C183D7F6-B498-43B3-948B-1728B52AA6E4}">
                <adec:decorative xmlns:adec="http://schemas.microsoft.com/office/drawing/2017/decorative" val="1"/>
              </a:ext>
            </a:extLst>
          </p:cNvPr>
          <p:cNvSpPr/>
          <p:nvPr/>
        </p:nvSpPr>
        <p:spPr>
          <a:xfrm>
            <a:off x="0" y="0"/>
            <a:ext cx="12188952" cy="6858000"/>
          </a:xfrm>
          <a:prstGeom prst="rect">
            <a:avLst/>
          </a:prstGeom>
          <a:ln w="9525" cap="flat">
            <a:noFill/>
            <a:prstDash val="solid"/>
            <a:miter/>
          </a:ln>
        </p:spPr>
        <p:txBody>
          <a:bodyPr rtlCol="0" anchor="ctr"/>
          <a:lstStyle/>
          <a:p>
            <a:endParaRPr lang="en-US">
              <a:solidFill>
                <a:schemeClr val="tx1"/>
              </a:solidFill>
            </a:endParaRPr>
          </a:p>
        </p:txBody>
      </p:sp>
      <p:sp>
        <p:nvSpPr>
          <p:cNvPr id="10" name="Color Fill">
            <a:extLst>
              <a:ext uri="{FF2B5EF4-FFF2-40B4-BE49-F238E27FC236}">
                <a16:creationId xmlns:a16="http://schemas.microsoft.com/office/drawing/2014/main" id="{4D6F41A4-BEE3-4935-9371-4ADEA67A22F9}"/>
              </a:ext>
              <a:ext uri="{C183D7F6-B498-43B3-948B-1728B52AA6E4}">
                <adec:decorative xmlns:adec="http://schemas.microsoft.com/office/drawing/2017/decorative" val="1"/>
              </a:ext>
            </a:extLst>
          </p:cNvPr>
          <p:cNvSpPr/>
          <p:nvPr/>
        </p:nvSpPr>
        <p:spPr>
          <a:xfrm>
            <a:off x="0" y="0"/>
            <a:ext cx="12188952" cy="6858000"/>
          </a:xfrm>
          <a:prstGeom prst="rect">
            <a:avLst/>
          </a:prstGeom>
          <a:solidFill>
            <a:schemeClr val="bg2">
              <a:lumMod val="75000"/>
              <a:lumOff val="25000"/>
              <a:alpha val="40000"/>
            </a:schemeClr>
          </a:solidFill>
          <a:ln w="9525" cap="flat">
            <a:noFill/>
            <a:prstDash val="solid"/>
            <a:miter/>
          </a:ln>
        </p:spPr>
        <p:txBody>
          <a:bodyPr rtlCol="0" anchor="ctr"/>
          <a:lstStyle/>
          <a:p>
            <a:endParaRPr lang="en-US" dirty="0">
              <a:solidFill>
                <a:schemeClr val="bg2">
                  <a:lumMod val="75000"/>
                  <a:lumOff val="25000"/>
                </a:schemeClr>
              </a:solidFill>
            </a:endParaRPr>
          </a:p>
        </p:txBody>
      </p:sp>
      <p:grpSp>
        <p:nvGrpSpPr>
          <p:cNvPr id="13" name="Group 12">
            <a:extLst>
              <a:ext uri="{FF2B5EF4-FFF2-40B4-BE49-F238E27FC236}">
                <a16:creationId xmlns:a16="http://schemas.microsoft.com/office/drawing/2014/main" id="{7726F010-956A-40BC-8A1F-8002DC729B4C}"/>
              </a:ext>
              <a:ext uri="{C183D7F6-B498-43B3-948B-1728B52AA6E4}">
                <adec:decorative xmlns:adec="http://schemas.microsoft.com/office/drawing/2017/decorative" val="1"/>
              </a:ext>
            </a:extLst>
          </p:cNvPr>
          <p:cNvGrpSpPr/>
          <p:nvPr/>
        </p:nvGrpSpPr>
        <p:grpSpPr>
          <a:xfrm>
            <a:off x="8351566" y="0"/>
            <a:ext cx="3840434" cy="6858000"/>
            <a:chOff x="8351565" y="0"/>
            <a:chExt cx="3840434" cy="6858000"/>
          </a:xfrm>
        </p:grpSpPr>
        <p:sp>
          <p:nvSpPr>
            <p:cNvPr id="14" name="Oval 13">
              <a:extLst>
                <a:ext uri="{FF2B5EF4-FFF2-40B4-BE49-F238E27FC236}">
                  <a16:creationId xmlns:a16="http://schemas.microsoft.com/office/drawing/2014/main" id="{D386E468-0048-46C4-ADDD-FBE7A6AE9F31}"/>
                </a:ext>
              </a:extLst>
            </p:cNvPr>
            <p:cNvSpPr/>
            <p:nvPr/>
          </p:nvSpPr>
          <p:spPr>
            <a:xfrm>
              <a:off x="11260165" y="519204"/>
              <a:ext cx="474635" cy="47463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5" name="Freeform: Shape 14">
              <a:extLst>
                <a:ext uri="{FF2B5EF4-FFF2-40B4-BE49-F238E27FC236}">
                  <a16:creationId xmlns:a16="http://schemas.microsoft.com/office/drawing/2014/main" id="{C5B35ED4-0C31-4C8C-A45E-6A3EDEAB2867}"/>
                </a:ext>
              </a:extLst>
            </p:cNvPr>
            <p:cNvSpPr/>
            <p:nvPr/>
          </p:nvSpPr>
          <p:spPr>
            <a:xfrm>
              <a:off x="8385871" y="0"/>
              <a:ext cx="2955657" cy="679194"/>
            </a:xfrm>
            <a:custGeom>
              <a:avLst/>
              <a:gdLst>
                <a:gd name="connsiteX0" fmla="*/ 0 w 2955657"/>
                <a:gd name="connsiteY0" fmla="*/ 0 h 679194"/>
                <a:gd name="connsiteX1" fmla="*/ 2955657 w 2955657"/>
                <a:gd name="connsiteY1" fmla="*/ 0 h 679194"/>
                <a:gd name="connsiteX2" fmla="*/ 2892839 w 2955657"/>
                <a:gd name="connsiteY2" fmla="*/ 84007 h 679194"/>
                <a:gd name="connsiteX3" fmla="*/ 1630760 w 2955657"/>
                <a:gd name="connsiteY3" fmla="*/ 679194 h 679194"/>
                <a:gd name="connsiteX4" fmla="*/ 0 w 2955657"/>
                <a:gd name="connsiteY4" fmla="*/ 679194 h 6791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5657" h="679194">
                  <a:moveTo>
                    <a:pt x="0" y="0"/>
                  </a:moveTo>
                  <a:lnTo>
                    <a:pt x="2955657" y="0"/>
                  </a:lnTo>
                  <a:lnTo>
                    <a:pt x="2892839" y="84007"/>
                  </a:lnTo>
                  <a:cubicBezTo>
                    <a:pt x="2592855" y="447504"/>
                    <a:pt x="2138868" y="679194"/>
                    <a:pt x="1630760" y="679194"/>
                  </a:cubicBezTo>
                  <a:lnTo>
                    <a:pt x="0" y="679194"/>
                  </a:lnTo>
                  <a:close/>
                </a:path>
              </a:pathLst>
            </a:custGeom>
            <a:solidFill>
              <a:schemeClr val="accent1">
                <a:lumMod val="60000"/>
                <a:lumOff val="40000"/>
                <a:alpha val="60000"/>
              </a:schemeClr>
            </a:solidFill>
            <a:ln w="9331" cap="flat">
              <a:noFill/>
              <a:prstDash val="solid"/>
              <a:miter/>
            </a:ln>
          </p:spPr>
          <p:txBody>
            <a:bodyPr rtlCol="0" anchor="ctr"/>
            <a:lstStyle/>
            <a:p>
              <a:pPr lvl="0"/>
              <a:endParaRPr lang="en-US"/>
            </a:p>
          </p:txBody>
        </p:sp>
        <p:sp>
          <p:nvSpPr>
            <p:cNvPr id="16" name="Freeform: Shape 15">
              <a:extLst>
                <a:ext uri="{FF2B5EF4-FFF2-40B4-BE49-F238E27FC236}">
                  <a16:creationId xmlns:a16="http://schemas.microsoft.com/office/drawing/2014/main" id="{B40A1EF3-FA93-48F4-9F82-BC0C79635750}"/>
                </a:ext>
              </a:extLst>
            </p:cNvPr>
            <p:cNvSpPr/>
            <p:nvPr/>
          </p:nvSpPr>
          <p:spPr>
            <a:xfrm>
              <a:off x="8351565" y="4121414"/>
              <a:ext cx="3266317" cy="2736586"/>
            </a:xfrm>
            <a:custGeom>
              <a:avLst/>
              <a:gdLst>
                <a:gd name="connsiteX0" fmla="*/ 1635557 w 3266317"/>
                <a:gd name="connsiteY0" fmla="*/ 0 h 2736586"/>
                <a:gd name="connsiteX1" fmla="*/ 3266317 w 3266317"/>
                <a:gd name="connsiteY1" fmla="*/ 0 h 2736586"/>
                <a:gd name="connsiteX2" fmla="*/ 3266317 w 3266317"/>
                <a:gd name="connsiteY2" fmla="*/ 1630760 h 2736586"/>
                <a:gd name="connsiteX3" fmla="*/ 2892838 w 3266317"/>
                <a:gd name="connsiteY3" fmla="*/ 2671131 h 2736586"/>
                <a:gd name="connsiteX4" fmla="*/ 2833348 w 3266317"/>
                <a:gd name="connsiteY4" fmla="*/ 2736586 h 2736586"/>
                <a:gd name="connsiteX5" fmla="*/ 0 w 3266317"/>
                <a:gd name="connsiteY5" fmla="*/ 2736586 h 2736586"/>
                <a:gd name="connsiteX6" fmla="*/ 0 w 3266317"/>
                <a:gd name="connsiteY6" fmla="*/ 1635558 h 2736586"/>
                <a:gd name="connsiteX7" fmla="*/ 1635557 w 3266317"/>
                <a:gd name="connsiteY7" fmla="*/ 0 h 2736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66317" h="2736586">
                  <a:moveTo>
                    <a:pt x="1635557" y="0"/>
                  </a:moveTo>
                  <a:lnTo>
                    <a:pt x="3266317" y="0"/>
                  </a:lnTo>
                  <a:lnTo>
                    <a:pt x="3266317" y="1630760"/>
                  </a:lnTo>
                  <a:cubicBezTo>
                    <a:pt x="3266317" y="2025955"/>
                    <a:pt x="3126159" y="2388411"/>
                    <a:pt x="2892838" y="2671131"/>
                  </a:cubicBezTo>
                  <a:lnTo>
                    <a:pt x="2833348" y="2736586"/>
                  </a:lnTo>
                  <a:lnTo>
                    <a:pt x="0" y="2736586"/>
                  </a:lnTo>
                  <a:lnTo>
                    <a:pt x="0" y="1635558"/>
                  </a:lnTo>
                  <a:cubicBezTo>
                    <a:pt x="0" y="732255"/>
                    <a:pt x="732254" y="0"/>
                    <a:pt x="1635557" y="0"/>
                  </a:cubicBezTo>
                  <a:close/>
                </a:path>
              </a:pathLst>
            </a:custGeom>
            <a:solidFill>
              <a:schemeClr val="accent1">
                <a:lumMod val="60000"/>
                <a:lumOff val="40000"/>
                <a:alpha val="60000"/>
              </a:schemeClr>
            </a:solidFill>
            <a:ln w="9331" cap="flat">
              <a:noFill/>
              <a:prstDash val="solid"/>
              <a:miter/>
            </a:ln>
          </p:spPr>
          <p:txBody>
            <a:bodyPr rtlCol="0" anchor="ctr"/>
            <a:lstStyle/>
            <a:p>
              <a:pPr lvl="0"/>
              <a:endParaRPr lang="en-US" dirty="0"/>
            </a:p>
          </p:txBody>
        </p:sp>
        <p:sp>
          <p:nvSpPr>
            <p:cNvPr id="17" name="Freeform: Shape 16">
              <a:extLst>
                <a:ext uri="{FF2B5EF4-FFF2-40B4-BE49-F238E27FC236}">
                  <a16:creationId xmlns:a16="http://schemas.microsoft.com/office/drawing/2014/main" id="{A985F09D-6969-44D0-B04F-4EDE0FEDAF63}"/>
                </a:ext>
              </a:extLst>
            </p:cNvPr>
            <p:cNvSpPr/>
            <p:nvPr/>
          </p:nvSpPr>
          <p:spPr>
            <a:xfrm>
              <a:off x="11755674" y="3386384"/>
              <a:ext cx="436325" cy="1309674"/>
            </a:xfrm>
            <a:custGeom>
              <a:avLst/>
              <a:gdLst>
                <a:gd name="connsiteX0" fmla="*/ 470325 w 477612"/>
                <a:gd name="connsiteY0" fmla="*/ 0 h 1433600"/>
                <a:gd name="connsiteX1" fmla="*/ 475607 w 477612"/>
                <a:gd name="connsiteY1" fmla="*/ 3701 h 1433600"/>
                <a:gd name="connsiteX2" fmla="*/ 477612 w 477612"/>
                <a:gd name="connsiteY2" fmla="*/ 5160 h 1433600"/>
                <a:gd name="connsiteX3" fmla="*/ 477612 w 477612"/>
                <a:gd name="connsiteY3" fmla="*/ 1428441 h 1433600"/>
                <a:gd name="connsiteX4" fmla="*/ 475607 w 477612"/>
                <a:gd name="connsiteY4" fmla="*/ 1429900 h 1433600"/>
                <a:gd name="connsiteX5" fmla="*/ 470325 w 477612"/>
                <a:gd name="connsiteY5" fmla="*/ 1433600 h 1433600"/>
                <a:gd name="connsiteX6" fmla="*/ 0 w 477612"/>
                <a:gd name="connsiteY6" fmla="*/ 716800 h 1433600"/>
                <a:gd name="connsiteX7" fmla="*/ 470325 w 477612"/>
                <a:gd name="connsiteY7" fmla="*/ 0 h 143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7612" h="1433600">
                  <a:moveTo>
                    <a:pt x="470325" y="0"/>
                  </a:moveTo>
                  <a:cubicBezTo>
                    <a:pt x="470325" y="0"/>
                    <a:pt x="472162" y="1254"/>
                    <a:pt x="475607" y="3701"/>
                  </a:cubicBezTo>
                  <a:lnTo>
                    <a:pt x="477612" y="5160"/>
                  </a:lnTo>
                  <a:lnTo>
                    <a:pt x="477612" y="1428441"/>
                  </a:lnTo>
                  <a:lnTo>
                    <a:pt x="475607" y="1429900"/>
                  </a:lnTo>
                  <a:cubicBezTo>
                    <a:pt x="472162" y="1432347"/>
                    <a:pt x="470325" y="1433600"/>
                    <a:pt x="470325" y="1433600"/>
                  </a:cubicBezTo>
                  <a:cubicBezTo>
                    <a:pt x="470325" y="1433600"/>
                    <a:pt x="0" y="1112672"/>
                    <a:pt x="0" y="716800"/>
                  </a:cubicBezTo>
                  <a:cubicBezTo>
                    <a:pt x="0" y="320929"/>
                    <a:pt x="470325" y="0"/>
                    <a:pt x="470325" y="0"/>
                  </a:cubicBezTo>
                  <a:close/>
                </a:path>
              </a:pathLst>
            </a:custGeom>
            <a:pattFill prst="pct5">
              <a:fgClr>
                <a:schemeClr val="accent4">
                  <a:lumMod val="20000"/>
                  <a:lumOff val="80000"/>
                </a:schemeClr>
              </a:fgClr>
              <a:bgClr>
                <a:schemeClr val="accent4">
                  <a:lumMod val="60000"/>
                  <a:lumOff val="40000"/>
                </a:schemeClr>
              </a:bgClr>
            </a:pattFill>
            <a:ln w="9525" cap="flat">
              <a:noFill/>
              <a:prstDash val="solid"/>
              <a:miter/>
            </a:ln>
          </p:spPr>
          <p:txBody>
            <a:bodyPr rtlCol="0" anchor="ctr"/>
            <a:lstStyle/>
            <a:p>
              <a:pPr lvl="0"/>
              <a:endParaRPr lang="en-US" dirty="0"/>
            </a:p>
          </p:txBody>
        </p:sp>
        <p:sp>
          <p:nvSpPr>
            <p:cNvPr id="18" name="Graphic 9">
              <a:extLst>
                <a:ext uri="{FF2B5EF4-FFF2-40B4-BE49-F238E27FC236}">
                  <a16:creationId xmlns:a16="http://schemas.microsoft.com/office/drawing/2014/main" id="{003913A0-A3C0-4ED8-8920-318068FBC46F}"/>
                </a:ext>
              </a:extLst>
            </p:cNvPr>
            <p:cNvSpPr/>
            <p:nvPr/>
          </p:nvSpPr>
          <p:spPr>
            <a:xfrm>
              <a:off x="8385870" y="791588"/>
              <a:ext cx="3232012" cy="3232012"/>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p>
              <a:pPr lvl="0"/>
              <a:endParaRPr lang="en-US"/>
            </a:p>
          </p:txBody>
        </p:sp>
      </p:grpSp>
      <p:sp>
        <p:nvSpPr>
          <p:cNvPr id="12" name="Texture">
            <a:extLst>
              <a:ext uri="{FF2B5EF4-FFF2-40B4-BE49-F238E27FC236}">
                <a16:creationId xmlns:a16="http://schemas.microsoft.com/office/drawing/2014/main" id="{7FE1D329-7CB2-4DF5-B0C0-36DD19EBC66D}"/>
              </a:ext>
              <a:ext uri="{C183D7F6-B498-43B3-948B-1728B52AA6E4}">
                <adec:decorative xmlns:adec="http://schemas.microsoft.com/office/drawing/2017/decorative" val="1"/>
              </a:ext>
            </a:extLst>
          </p:cNvPr>
          <p:cNvSpPr/>
          <p:nvPr/>
        </p:nvSpPr>
        <p:spPr>
          <a:xfrm>
            <a:off x="3048" y="0"/>
            <a:ext cx="12188952" cy="6858000"/>
          </a:xfrm>
          <a:prstGeom prst="rect">
            <a:avLst/>
          </a:prstGeom>
          <a:blipFill dpi="0" rotWithShape="1">
            <a:blip r:embed="rId13">
              <a:alphaModFix amt="6000"/>
            </a:blip>
            <a:srcRect/>
            <a:tile tx="0" ty="0" sx="100000" sy="100000" flip="none" algn="tl"/>
          </a:blipFill>
          <a:ln w="9525" cap="flat">
            <a:noFill/>
            <a:prstDash val="solid"/>
            <a:miter/>
          </a:ln>
        </p:spPr>
        <p:txBody>
          <a:bodyPr rtlCol="0" anchor="ctr"/>
          <a:lstStyle/>
          <a:p>
            <a:endParaRPr lang="en-US" dirty="0"/>
          </a:p>
        </p:txBody>
      </p:sp>
      <p:sp>
        <p:nvSpPr>
          <p:cNvPr id="2" name="Title Placeholder 1">
            <a:extLst>
              <a:ext uri="{FF2B5EF4-FFF2-40B4-BE49-F238E27FC236}">
                <a16:creationId xmlns:a16="http://schemas.microsoft.com/office/drawing/2014/main" id="{093083B5-1505-44FE-894D-AA1AB6D60FCE}"/>
              </a:ext>
            </a:extLst>
          </p:cNvPr>
          <p:cNvSpPr>
            <a:spLocks noGrp="1"/>
          </p:cNvSpPr>
          <p:nvPr>
            <p:ph type="title"/>
          </p:nvPr>
        </p:nvSpPr>
        <p:spPr>
          <a:xfrm>
            <a:off x="457200" y="668049"/>
            <a:ext cx="7685037" cy="1325563"/>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03F3930-F8C8-43B1-BC1A-6264F4ACB2E1}"/>
              </a:ext>
            </a:extLst>
          </p:cNvPr>
          <p:cNvSpPr>
            <a:spLocks noGrp="1"/>
          </p:cNvSpPr>
          <p:nvPr>
            <p:ph type="body" idx="1"/>
          </p:nvPr>
        </p:nvSpPr>
        <p:spPr>
          <a:xfrm>
            <a:off x="457200" y="2096713"/>
            <a:ext cx="7685037" cy="408025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B9F4F2F7-3ECA-43D7-BFF3-FBB407AEAB46}"/>
              </a:ext>
            </a:extLst>
          </p:cNvPr>
          <p:cNvSpPr>
            <a:spLocks noGrp="1"/>
          </p:cNvSpPr>
          <p:nvPr>
            <p:ph type="dt" sz="half" idx="2"/>
          </p:nvPr>
        </p:nvSpPr>
        <p:spPr>
          <a:xfrm>
            <a:off x="457200" y="6356350"/>
            <a:ext cx="2743200" cy="365125"/>
          </a:xfrm>
          <a:prstGeom prst="rect">
            <a:avLst/>
          </a:prstGeom>
        </p:spPr>
        <p:txBody>
          <a:bodyPr vert="horz" lIns="91440" tIns="45720" rIns="91440" bIns="45720" rtlCol="0" anchor="ctr"/>
          <a:lstStyle>
            <a:lvl1pPr algn="l">
              <a:defRPr sz="1000" spc="110" baseline="0">
                <a:solidFill>
                  <a:schemeClr val="tx1">
                    <a:tint val="75000"/>
                  </a:schemeClr>
                </a:solidFill>
              </a:defRPr>
            </a:lvl1pPr>
          </a:lstStyle>
          <a:p>
            <a:fld id="{D208048B-57AF-4F53-BC84-8E0A1033FBEC}" type="datetimeFigureOut">
              <a:rPr lang="en-US" smtClean="0"/>
              <a:pPr/>
              <a:t>9/7/2022</a:t>
            </a:fld>
            <a:endParaRPr lang="en-US" dirty="0"/>
          </a:p>
        </p:txBody>
      </p:sp>
      <p:sp>
        <p:nvSpPr>
          <p:cNvPr id="5" name="Footer Placeholder 4">
            <a:extLst>
              <a:ext uri="{FF2B5EF4-FFF2-40B4-BE49-F238E27FC236}">
                <a16:creationId xmlns:a16="http://schemas.microsoft.com/office/drawing/2014/main" id="{1D3A193F-0B61-43DD-8E45-EFEAC43E3826}"/>
              </a:ext>
            </a:extLst>
          </p:cNvPr>
          <p:cNvSpPr>
            <a:spLocks noGrp="1"/>
          </p:cNvSpPr>
          <p:nvPr>
            <p:ph type="ftr" sz="quarter" idx="3"/>
          </p:nvPr>
        </p:nvSpPr>
        <p:spPr>
          <a:xfrm>
            <a:off x="457200" y="155448"/>
            <a:ext cx="4114800" cy="365125"/>
          </a:xfrm>
          <a:prstGeom prst="rect">
            <a:avLst/>
          </a:prstGeom>
        </p:spPr>
        <p:txBody>
          <a:bodyPr vert="horz" lIns="91440" tIns="45720" rIns="91440" bIns="45720" rtlCol="0" anchor="ctr"/>
          <a:lstStyle>
            <a:lvl1pPr algn="l">
              <a:defRPr sz="1000" spc="110" baseline="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64625961-D3A8-4945-AEE4-EE1952DBDCAE}"/>
              </a:ext>
            </a:extLst>
          </p:cNvPr>
          <p:cNvSpPr>
            <a:spLocks noGrp="1"/>
          </p:cNvSpPr>
          <p:nvPr>
            <p:ph type="sldNum" sz="quarter" idx="4"/>
          </p:nvPr>
        </p:nvSpPr>
        <p:spPr>
          <a:xfrm>
            <a:off x="10954512" y="6355080"/>
            <a:ext cx="795528" cy="365760"/>
          </a:xfrm>
          <a:prstGeom prst="rect">
            <a:avLst/>
          </a:prstGeom>
        </p:spPr>
        <p:txBody>
          <a:bodyPr vert="horz" lIns="91440" tIns="45720" rIns="91440" bIns="45720" rtlCol="0" anchor="ctr"/>
          <a:lstStyle>
            <a:lvl1pPr algn="r">
              <a:defRPr sz="1000" spc="110" baseline="0">
                <a:solidFill>
                  <a:schemeClr val="tx1">
                    <a:tint val="75000"/>
                  </a:schemeClr>
                </a:solidFill>
              </a:defRPr>
            </a:lvl1pPr>
          </a:lstStyle>
          <a:p>
            <a:fld id="{BD8A8A1B-4E1E-43EF-8A39-7D4A3879B941}" type="slidenum">
              <a:rPr lang="en-US" smtClean="0"/>
              <a:pPr/>
              <a:t>‹#›</a:t>
            </a:fld>
            <a:endParaRPr lang="en-US" dirty="0"/>
          </a:p>
        </p:txBody>
      </p:sp>
    </p:spTree>
    <p:extLst>
      <p:ext uri="{BB962C8B-B14F-4D97-AF65-F5344CB8AC3E}">
        <p14:creationId xmlns:p14="http://schemas.microsoft.com/office/powerpoint/2010/main" val="3596784302"/>
      </p:ext>
    </p:extLst>
  </p:cSld>
  <p:clrMap bg1="dk1" tx1="lt1" bg2="dk2" tx2="lt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7" r:id="rId6"/>
    <p:sldLayoutId id="2147483692" r:id="rId7"/>
    <p:sldLayoutId id="2147483693" r:id="rId8"/>
    <p:sldLayoutId id="2147483694" r:id="rId9"/>
    <p:sldLayoutId id="2147483696"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8615C6B-1C98-4B1C-AB4B-1E1898E593B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E8DFF97-B7FD-47F9-BC7F-DD4B4C5EA2F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A1831D22-079E-43E3-86A4-BA12DB888C7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C04E684-10F4-4CC3-A0B9-F03AA7BE37CF}" type="datetimeFigureOut">
              <a:rPr lang="en-US" smtClean="0"/>
              <a:t>9/7/2022</a:t>
            </a:fld>
            <a:endParaRPr lang="en-US"/>
          </a:p>
        </p:txBody>
      </p:sp>
      <p:sp>
        <p:nvSpPr>
          <p:cNvPr id="5" name="Footer Placeholder 4">
            <a:extLst>
              <a:ext uri="{FF2B5EF4-FFF2-40B4-BE49-F238E27FC236}">
                <a16:creationId xmlns:a16="http://schemas.microsoft.com/office/drawing/2014/main" id="{A14C30A2-140B-4A5D-BEEC-C1314AF1F3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B71BA8F-7826-496D-91F8-B3ECDF34DA7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1845F5A-061D-4825-9AE9-D7794091C6CF}" type="slidenum">
              <a:rPr lang="en-US" smtClean="0"/>
              <a:t>‹#›</a:t>
            </a:fld>
            <a:endParaRPr lang="en-US"/>
          </a:p>
        </p:txBody>
      </p:sp>
    </p:spTree>
    <p:extLst>
      <p:ext uri="{BB962C8B-B14F-4D97-AF65-F5344CB8AC3E}">
        <p14:creationId xmlns:p14="http://schemas.microsoft.com/office/powerpoint/2010/main" val="4269746255"/>
      </p:ext>
    </p:extLst>
  </p:cSld>
  <p:clrMap bg1="lt1" tx1="dk1" bg2="lt2" tx2="dk2" accent1="accent1" accent2="accent2" accent3="accent3" accent4="accent4" accent5="accent5" accent6="accent6" hlink="hlink" folHlink="folHlink"/>
  <p:sldLayoutIdLst>
    <p:sldLayoutId id="2147483672" r:id="rId1"/>
    <p:sldLayoutId id="2147483671" r:id="rId2"/>
    <p:sldLayoutId id="2147483670" r:id="rId3"/>
    <p:sldLayoutId id="2147483669" r:id="rId4"/>
    <p:sldLayoutId id="2147483668" r:id="rId5"/>
    <p:sldLayoutId id="2147483667" r:id="rId6"/>
    <p:sldLayoutId id="2147483666" r:id="rId7"/>
    <p:sldLayoutId id="2147483665" r:id="rId8"/>
    <p:sldLayoutId id="2147483664" r:id="rId9"/>
    <p:sldLayoutId id="2147483663" r:id="rId10"/>
    <p:sldLayoutId id="2147483661" r:id="rId11"/>
    <p:sldLayoutId id="2147483662" r:id="rId12"/>
  </p:sldLayoutIdLst>
  <p:txStyles>
    <p:titleStyle>
      <a:lvl1pPr algn="l" defTabSz="914400" rtl="0" eaLnBrk="1" latinLnBrk="0" hangingPunct="1">
        <a:lnSpc>
          <a:spcPct val="90000"/>
        </a:lnSpc>
        <a:spcBef>
          <a:spcPct val="0"/>
        </a:spcBef>
        <a:buNone/>
        <a:defRPr sz="4000" i="0" kern="1200">
          <a:solidFill>
            <a:schemeClr val="tx1"/>
          </a:solidFill>
          <a:latin typeface="+mj-lt"/>
          <a:ea typeface="+mj-ea"/>
          <a:cs typeface="+mj-cs"/>
        </a:defRPr>
      </a:lvl1pPr>
    </p:titleStyle>
    <p:body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png"/><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29.xml.rels><?xml version="1.0" encoding="UTF-8" standalone="yes"?>
<Relationships xmlns="http://schemas.openxmlformats.org/package/2006/relationships"><Relationship Id="rId8" Type="http://schemas.microsoft.com/office/2007/relationships/diagramDrawing" Target="../diagrams/drawing10.xml"/><Relationship Id="rId3" Type="http://schemas.openxmlformats.org/officeDocument/2006/relationships/image" Target="../media/image39.jpg"/><Relationship Id="rId7" Type="http://schemas.openxmlformats.org/officeDocument/2006/relationships/diagramColors" Target="../diagrams/colors10.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QuickStyle" Target="../diagrams/quickStyle10.xml"/><Relationship Id="rId5" Type="http://schemas.openxmlformats.org/officeDocument/2006/relationships/diagramLayout" Target="../diagrams/layout10.xml"/><Relationship Id="rId4" Type="http://schemas.openxmlformats.org/officeDocument/2006/relationships/diagramData" Target="../diagrams/data10.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8" Type="http://schemas.microsoft.com/office/2007/relationships/diagramDrawing" Target="../diagrams/drawing11.xml"/><Relationship Id="rId3" Type="http://schemas.openxmlformats.org/officeDocument/2006/relationships/image" Target="../media/image48.jpg"/><Relationship Id="rId7" Type="http://schemas.openxmlformats.org/officeDocument/2006/relationships/diagramColors" Target="../diagrams/colors11.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QuickStyle" Target="../diagrams/quickStyle11.xml"/><Relationship Id="rId5" Type="http://schemas.openxmlformats.org/officeDocument/2006/relationships/diagramLayout" Target="../diagrams/layout11.xml"/><Relationship Id="rId4" Type="http://schemas.openxmlformats.org/officeDocument/2006/relationships/diagramData" Target="../diagrams/data11.xml"/></Relationships>
</file>

<file path=ppt/slides/_rels/slide31.xml.rels><?xml version="1.0" encoding="UTF-8" standalone="yes"?>
<Relationships xmlns="http://schemas.openxmlformats.org/package/2006/relationships"><Relationship Id="rId8" Type="http://schemas.openxmlformats.org/officeDocument/2006/relationships/image" Target="../media/image58.jpg"/><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3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35.xml.rels><?xml version="1.0" encoding="UTF-8" standalone="yes"?>
<Relationships xmlns="http://schemas.openxmlformats.org/package/2006/relationships"><Relationship Id="rId2" Type="http://schemas.openxmlformats.org/officeDocument/2006/relationships/image" Target="../media/image64.gif"/><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69.jp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72.jp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hyperlink" Target="https://www.geeksforgeeks.org/overview-of-personal-area-network-pan/" TargetMode="Externa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www.computerhistory.org/revolution/birth-of-the-computer/4/83/272" TargetMode="External"/><Relationship Id="rId1" Type="http://schemas.openxmlformats.org/officeDocument/2006/relationships/slideLayout" Target="../slideLayouts/slideLayout9.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9.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www.computerhistory.org/revolution/birth-of-the-computer/4/84/335" TargetMode="Externa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1" name="Background Fill">
            <a:extLst>
              <a:ext uri="{FF2B5EF4-FFF2-40B4-BE49-F238E27FC236}">
                <a16:creationId xmlns:a16="http://schemas.microsoft.com/office/drawing/2014/main" id="{A7971386-B2B0-4A38-8D3B-8CF23AAA61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9525" cap="flat">
            <a:noFill/>
            <a:prstDash val="solid"/>
            <a:miter/>
          </a:ln>
        </p:spPr>
        <p:txBody>
          <a:bodyPr rtlCol="0" anchor="ctr"/>
          <a:lstStyle/>
          <a:p>
            <a:endParaRPr lang="en-US">
              <a:solidFill>
                <a:schemeClr val="tx1"/>
              </a:solidFill>
            </a:endParaRPr>
          </a:p>
        </p:txBody>
      </p:sp>
      <p:sp>
        <p:nvSpPr>
          <p:cNvPr id="33" name="Color Fill">
            <a:extLst>
              <a:ext uri="{FF2B5EF4-FFF2-40B4-BE49-F238E27FC236}">
                <a16:creationId xmlns:a16="http://schemas.microsoft.com/office/drawing/2014/main" id="{8BECD55C-E611-4BCD-B45E-BF01D62348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lumMod val="75000"/>
              <a:lumOff val="25000"/>
              <a:alpha val="40000"/>
            </a:schemeClr>
          </a:solidFill>
          <a:ln w="9525" cap="flat">
            <a:noFill/>
            <a:prstDash val="solid"/>
            <a:miter/>
          </a:ln>
        </p:spPr>
        <p:txBody>
          <a:bodyPr rtlCol="0" anchor="ctr"/>
          <a:lstStyle/>
          <a:p>
            <a:endParaRPr lang="en-US" dirty="0">
              <a:solidFill>
                <a:schemeClr val="bg2">
                  <a:lumMod val="75000"/>
                  <a:lumOff val="25000"/>
                </a:schemeClr>
              </a:solidFill>
            </a:endParaRPr>
          </a:p>
        </p:txBody>
      </p:sp>
      <p:sp>
        <p:nvSpPr>
          <p:cNvPr id="35" name="Graphic 9">
            <a:extLst>
              <a:ext uri="{FF2B5EF4-FFF2-40B4-BE49-F238E27FC236}">
                <a16:creationId xmlns:a16="http://schemas.microsoft.com/office/drawing/2014/main" id="{1B8F0E52-7B96-44E2-BC48-F2D2BAC461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2379" y="16681"/>
            <a:ext cx="6905281" cy="6827374"/>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solidFill>
            <a:srgbClr val="FFFFFF"/>
          </a:solidFill>
          <a:ln w="38100" cap="flat">
            <a:solidFill>
              <a:srgbClr val="F7F7F7"/>
            </a:solidFill>
            <a:prstDash val="solid"/>
            <a:miter/>
          </a:ln>
        </p:spPr>
        <p:txBody>
          <a:bodyPr rtlCol="0" anchor="ctr"/>
          <a:lstStyle/>
          <a:p>
            <a:endParaRPr lang="en-US" dirty="0"/>
          </a:p>
        </p:txBody>
      </p:sp>
      <p:sp>
        <p:nvSpPr>
          <p:cNvPr id="37" name="Texture">
            <a:extLst>
              <a:ext uri="{FF2B5EF4-FFF2-40B4-BE49-F238E27FC236}">
                <a16:creationId xmlns:a16="http://schemas.microsoft.com/office/drawing/2014/main" id="{0D29D77D-2D4E-4868-960B-BEDA724F5C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blipFill dpi="0" rotWithShape="1">
            <a:blip r:embed="rId4">
              <a:alphaModFix amt="6000"/>
            </a:blip>
            <a:srcRect/>
            <a:tile tx="0" ty="0" sx="100000" sy="100000" flip="none" algn="tl"/>
          </a:blipFill>
          <a:ln w="9525"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A3C20D21-571A-AAA1-F567-F9ED699B8ACB}"/>
              </a:ext>
            </a:extLst>
          </p:cNvPr>
          <p:cNvSpPr>
            <a:spLocks noGrp="1"/>
          </p:cNvSpPr>
          <p:nvPr>
            <p:ph type="ctrTitle"/>
          </p:nvPr>
        </p:nvSpPr>
        <p:spPr>
          <a:xfrm>
            <a:off x="457200" y="676656"/>
            <a:ext cx="4761322" cy="2523744"/>
          </a:xfrm>
        </p:spPr>
        <p:txBody>
          <a:bodyPr>
            <a:normAutofit/>
          </a:bodyPr>
          <a:lstStyle/>
          <a:p>
            <a:r>
              <a:rPr lang="en-IN" sz="4200" b="1" dirty="0"/>
              <a:t>Data Communication</a:t>
            </a:r>
          </a:p>
        </p:txBody>
      </p:sp>
      <p:sp>
        <p:nvSpPr>
          <p:cNvPr id="3" name="Subtitle 2">
            <a:extLst>
              <a:ext uri="{FF2B5EF4-FFF2-40B4-BE49-F238E27FC236}">
                <a16:creationId xmlns:a16="http://schemas.microsoft.com/office/drawing/2014/main" id="{1CEB62BD-E31A-C946-7379-6E2557697070}"/>
              </a:ext>
            </a:extLst>
          </p:cNvPr>
          <p:cNvSpPr>
            <a:spLocks noGrp="1"/>
          </p:cNvSpPr>
          <p:nvPr>
            <p:ph type="subTitle" idx="1"/>
          </p:nvPr>
        </p:nvSpPr>
        <p:spPr>
          <a:xfrm>
            <a:off x="3048" y="6404949"/>
            <a:ext cx="4829519" cy="439106"/>
          </a:xfrm>
        </p:spPr>
        <p:txBody>
          <a:bodyPr>
            <a:normAutofit/>
          </a:bodyPr>
          <a:lstStyle/>
          <a:p>
            <a:r>
              <a:rPr lang="en-IN" b="1" dirty="0"/>
              <a:t>By Dr Sanjeev </a:t>
            </a:r>
          </a:p>
        </p:txBody>
      </p:sp>
      <p:pic>
        <p:nvPicPr>
          <p:cNvPr id="4" name="Video 3" descr="A group of toothbrushes&#10;&#10;Description automatically generated with low confidence">
            <a:extLst>
              <a:ext uri="{FF2B5EF4-FFF2-40B4-BE49-F238E27FC236}">
                <a16:creationId xmlns:a16="http://schemas.microsoft.com/office/drawing/2014/main" id="{57E63DD5-B282-1475-2760-D7D6C2FA49AE}"/>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t="101" r="1" b="184"/>
          <a:stretch/>
        </p:blipFill>
        <p:spPr>
          <a:xfrm>
            <a:off x="5715000" y="1666274"/>
            <a:ext cx="5980521" cy="3354490"/>
          </a:xfrm>
          <a:prstGeom prst="rect">
            <a:avLst/>
          </a:prstGeom>
        </p:spPr>
      </p:pic>
    </p:spTree>
    <p:extLst>
      <p:ext uri="{BB962C8B-B14F-4D97-AF65-F5344CB8AC3E}">
        <p14:creationId xmlns:p14="http://schemas.microsoft.com/office/powerpoint/2010/main" val="366959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87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ext Placeholder 3">
            <a:extLst>
              <a:ext uri="{FF2B5EF4-FFF2-40B4-BE49-F238E27FC236}">
                <a16:creationId xmlns:a16="http://schemas.microsoft.com/office/drawing/2014/main" id="{811BF755-2F1E-CAF6-AB18-0E89D8B6BB40}"/>
              </a:ext>
            </a:extLst>
          </p:cNvPr>
          <p:cNvSpPr>
            <a:spLocks noGrp="1"/>
          </p:cNvSpPr>
          <p:nvPr>
            <p:ph type="body" sz="half" idx="2"/>
          </p:nvPr>
        </p:nvSpPr>
        <p:spPr bwMode="auto">
          <a:xfrm>
            <a:off x="1676400" y="152401"/>
            <a:ext cx="8763000" cy="8048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rmAutofit/>
          </a:bodyPr>
          <a:lstStyle/>
          <a:p>
            <a:r>
              <a:rPr lang="en-US" altLang="en-US" sz="3200">
                <a:solidFill>
                  <a:srgbClr val="FF0000"/>
                </a:solidFill>
                <a:latin typeface="Times New Roman" panose="02020603050405020304" pitchFamily="18" charset="0"/>
              </a:rPr>
              <a:t>Journey  of Computers</a:t>
            </a:r>
            <a:endParaRPr lang="en-IN" altLang="en-US" sz="3200">
              <a:solidFill>
                <a:srgbClr val="FF0000"/>
              </a:solidFill>
              <a:latin typeface="Times New Roman" panose="02020603050405020304" pitchFamily="18" charset="0"/>
            </a:endParaRPr>
          </a:p>
        </p:txBody>
      </p:sp>
      <p:pic>
        <p:nvPicPr>
          <p:cNvPr id="22531" name="Picture 2">
            <a:extLst>
              <a:ext uri="{FF2B5EF4-FFF2-40B4-BE49-F238E27FC236}">
                <a16:creationId xmlns:a16="http://schemas.microsoft.com/office/drawing/2014/main" id="{ACE39E44-7DDF-6D43-284F-F6439159DE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48264" y="163514"/>
            <a:ext cx="4071937" cy="6465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ext Placeholder 3">
            <a:extLst>
              <a:ext uri="{FF2B5EF4-FFF2-40B4-BE49-F238E27FC236}">
                <a16:creationId xmlns:a16="http://schemas.microsoft.com/office/drawing/2014/main" id="{C33C9EE7-01A6-4BBA-9D2A-CE49FEB11BEB}"/>
              </a:ext>
            </a:extLst>
          </p:cNvPr>
          <p:cNvSpPr>
            <a:spLocks noGrp="1"/>
          </p:cNvSpPr>
          <p:nvPr>
            <p:ph type="body" sz="half" idx="2"/>
          </p:nvPr>
        </p:nvSpPr>
        <p:spPr bwMode="auto">
          <a:xfrm>
            <a:off x="1676400" y="152401"/>
            <a:ext cx="8763000" cy="8048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rmAutofit/>
          </a:bodyPr>
          <a:lstStyle/>
          <a:p>
            <a:r>
              <a:rPr lang="en-US" altLang="en-US" sz="3200">
                <a:solidFill>
                  <a:srgbClr val="FF0000"/>
                </a:solidFill>
                <a:latin typeface="Times New Roman" panose="02020603050405020304" pitchFamily="18" charset="0"/>
              </a:rPr>
              <a:t>Journey  of Computers</a:t>
            </a:r>
            <a:endParaRPr lang="en-IN" altLang="en-US" sz="3200">
              <a:solidFill>
                <a:srgbClr val="FF0000"/>
              </a:solidFill>
              <a:latin typeface="Times New Roman" panose="02020603050405020304" pitchFamily="18" charset="0"/>
            </a:endParaRPr>
          </a:p>
        </p:txBody>
      </p:sp>
      <p:pic>
        <p:nvPicPr>
          <p:cNvPr id="23555" name="Picture 2">
            <a:extLst>
              <a:ext uri="{FF2B5EF4-FFF2-40B4-BE49-F238E27FC236}">
                <a16:creationId xmlns:a16="http://schemas.microsoft.com/office/drawing/2014/main" id="{5BADDFE6-C5FC-4BE8-382C-8F94D0AF023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2725" y="762000"/>
            <a:ext cx="9226550" cy="5867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pSp>
        <p:nvGrpSpPr>
          <p:cNvPr id="24578" name="Group 2">
            <a:extLst>
              <a:ext uri="{FF2B5EF4-FFF2-40B4-BE49-F238E27FC236}">
                <a16:creationId xmlns:a16="http://schemas.microsoft.com/office/drawing/2014/main" id="{749F2FD2-FBF4-FF23-E399-C09AF8532BDE}"/>
              </a:ext>
            </a:extLst>
          </p:cNvPr>
          <p:cNvGrpSpPr>
            <a:grpSpLocks/>
          </p:cNvGrpSpPr>
          <p:nvPr/>
        </p:nvGrpSpPr>
        <p:grpSpPr bwMode="auto">
          <a:xfrm>
            <a:off x="1524000" y="0"/>
            <a:ext cx="8686800" cy="6553200"/>
            <a:chOff x="0" y="96"/>
            <a:chExt cx="5472" cy="3840"/>
          </a:xfrm>
        </p:grpSpPr>
        <p:sp>
          <p:nvSpPr>
            <p:cNvPr id="24581" name="AutoShape 3">
              <a:extLst>
                <a:ext uri="{FF2B5EF4-FFF2-40B4-BE49-F238E27FC236}">
                  <a16:creationId xmlns:a16="http://schemas.microsoft.com/office/drawing/2014/main" id="{AE179743-46ED-3C34-C133-80F4B820841B}"/>
                </a:ext>
              </a:extLst>
            </p:cNvPr>
            <p:cNvSpPr>
              <a:spLocks noChangeArrowheads="1"/>
            </p:cNvSpPr>
            <p:nvPr/>
          </p:nvSpPr>
          <p:spPr bwMode="auto">
            <a:xfrm>
              <a:off x="240" y="336"/>
              <a:ext cx="5232" cy="3600"/>
            </a:xfrm>
            <a:prstGeom prst="roundRect">
              <a:avLst>
                <a:gd name="adj" fmla="val 13727"/>
              </a:avLst>
            </a:prstGeom>
            <a:noFill/>
            <a:ln w="50800">
              <a:solidFill>
                <a:schemeClr val="bg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b="1">
                  <a:solidFill>
                    <a:schemeClr val="tx1"/>
                  </a:solidFill>
                  <a:latin typeface="Times New Roman" panose="02020603050405020304" pitchFamily="18" charset="0"/>
                </a:defRPr>
              </a:lvl1pPr>
              <a:lvl2pPr marL="742950" indent="-285750">
                <a:defRPr b="1">
                  <a:solidFill>
                    <a:schemeClr val="tx1"/>
                  </a:solidFill>
                  <a:latin typeface="Times New Roman" panose="02020603050405020304" pitchFamily="18" charset="0"/>
                </a:defRPr>
              </a:lvl2pPr>
              <a:lvl3pPr marL="1143000" indent="-228600">
                <a:defRPr b="1">
                  <a:solidFill>
                    <a:schemeClr val="tx1"/>
                  </a:solidFill>
                  <a:latin typeface="Times New Roman" panose="02020603050405020304" pitchFamily="18" charset="0"/>
                </a:defRPr>
              </a:lvl3pPr>
              <a:lvl4pPr marL="1600200" indent="-228600">
                <a:defRPr b="1">
                  <a:solidFill>
                    <a:schemeClr val="tx1"/>
                  </a:solidFill>
                  <a:latin typeface="Times New Roman" panose="02020603050405020304" pitchFamily="18" charset="0"/>
                </a:defRPr>
              </a:lvl4pPr>
              <a:lvl5pPr marL="2057400" indent="-228600">
                <a:defRPr b="1">
                  <a:solidFill>
                    <a:schemeClr val="tx1"/>
                  </a:solidFill>
                  <a:latin typeface="Times New Roman" panose="02020603050405020304" pitchFamily="18" charset="0"/>
                </a:defRPr>
              </a:lvl5pPr>
              <a:lvl6pPr marL="2514600" indent="-228600" eaLnBrk="0" fontAlgn="base" hangingPunct="0">
                <a:spcBef>
                  <a:spcPct val="0"/>
                </a:spcBef>
                <a:spcAft>
                  <a:spcPct val="0"/>
                </a:spcAft>
                <a:defRPr b="1">
                  <a:solidFill>
                    <a:schemeClr val="tx1"/>
                  </a:solidFill>
                  <a:latin typeface="Times New Roman" panose="02020603050405020304" pitchFamily="18" charset="0"/>
                </a:defRPr>
              </a:lvl6pPr>
              <a:lvl7pPr marL="2971800" indent="-228600" eaLnBrk="0" fontAlgn="base" hangingPunct="0">
                <a:spcBef>
                  <a:spcPct val="0"/>
                </a:spcBef>
                <a:spcAft>
                  <a:spcPct val="0"/>
                </a:spcAft>
                <a:defRPr b="1">
                  <a:solidFill>
                    <a:schemeClr val="tx1"/>
                  </a:solidFill>
                  <a:latin typeface="Times New Roman" panose="02020603050405020304" pitchFamily="18" charset="0"/>
                </a:defRPr>
              </a:lvl7pPr>
              <a:lvl8pPr marL="3429000" indent="-228600" eaLnBrk="0" fontAlgn="base" hangingPunct="0">
                <a:spcBef>
                  <a:spcPct val="0"/>
                </a:spcBef>
                <a:spcAft>
                  <a:spcPct val="0"/>
                </a:spcAft>
                <a:defRPr b="1">
                  <a:solidFill>
                    <a:schemeClr val="tx1"/>
                  </a:solidFill>
                  <a:latin typeface="Times New Roman" panose="02020603050405020304" pitchFamily="18" charset="0"/>
                </a:defRPr>
              </a:lvl8pPr>
              <a:lvl9pPr marL="3886200" indent="-228600" eaLnBrk="0" fontAlgn="base" hangingPunct="0">
                <a:spcBef>
                  <a:spcPct val="0"/>
                </a:spcBef>
                <a:spcAft>
                  <a:spcPct val="0"/>
                </a:spcAft>
                <a:defRPr b="1">
                  <a:solidFill>
                    <a:schemeClr val="tx1"/>
                  </a:solidFill>
                  <a:latin typeface="Times New Roman" panose="02020603050405020304" pitchFamily="18" charset="0"/>
                </a:defRPr>
              </a:lvl9pPr>
            </a:lstStyle>
            <a:p>
              <a:pPr algn="ctr" eaLnBrk="1" hangingPunct="1"/>
              <a:endParaRPr lang="en-US" altLang="en-US" sz="2400"/>
            </a:p>
          </p:txBody>
        </p:sp>
        <p:sp>
          <p:nvSpPr>
            <p:cNvPr id="24582" name="AutoShape 4">
              <a:extLst>
                <a:ext uri="{FF2B5EF4-FFF2-40B4-BE49-F238E27FC236}">
                  <a16:creationId xmlns:a16="http://schemas.microsoft.com/office/drawing/2014/main" id="{662C05A6-886E-A110-2639-641DAEB931CD}"/>
                </a:ext>
              </a:extLst>
            </p:cNvPr>
            <p:cNvSpPr>
              <a:spLocks noChangeArrowheads="1"/>
            </p:cNvSpPr>
            <p:nvPr/>
          </p:nvSpPr>
          <p:spPr bwMode="blackWhite">
            <a:xfrm>
              <a:off x="0" y="96"/>
              <a:ext cx="5376" cy="768"/>
            </a:xfrm>
            <a:custGeom>
              <a:avLst/>
              <a:gdLst>
                <a:gd name="T0" fmla="*/ 0 w 7000"/>
                <a:gd name="T1" fmla="*/ 0 h 1000"/>
                <a:gd name="T2" fmla="*/ 114 w 7000"/>
                <a:gd name="T3" fmla="*/ 0 h 1000"/>
                <a:gd name="T4" fmla="*/ 124 w 7000"/>
                <a:gd name="T5" fmla="*/ 10 h 1000"/>
                <a:gd name="T6" fmla="*/ 114 w 7000"/>
                <a:gd name="T7" fmla="*/ 19 h 1000"/>
                <a:gd name="T8" fmla="*/ 0 w 7000"/>
                <a:gd name="T9" fmla="*/ 19 h 1000"/>
                <a:gd name="T10" fmla="*/ 0 60000 65536"/>
                <a:gd name="T11" fmla="*/ 0 60000 65536"/>
                <a:gd name="T12" fmla="*/ 0 60000 65536"/>
                <a:gd name="T13" fmla="*/ 0 60000 65536"/>
                <a:gd name="T14" fmla="*/ 0 60000 65536"/>
                <a:gd name="T15" fmla="*/ 0 w 7000"/>
                <a:gd name="T16" fmla="*/ 0 h 1000"/>
                <a:gd name="T17" fmla="*/ 3500 w 7000"/>
                <a:gd name="T18" fmla="*/ 1000 h 1000"/>
              </a:gdLst>
              <a:ahLst/>
              <a:cxnLst>
                <a:cxn ang="T10">
                  <a:pos x="T0" y="T1"/>
                </a:cxn>
                <a:cxn ang="T11">
                  <a:pos x="T2" y="T3"/>
                </a:cxn>
                <a:cxn ang="T12">
                  <a:pos x="T4" y="T5"/>
                </a:cxn>
                <a:cxn ang="T13">
                  <a:pos x="T6" y="T7"/>
                </a:cxn>
                <a:cxn ang="T14">
                  <a:pos x="T8" y="T9"/>
                </a:cxn>
              </a:cxnLst>
              <a:rect l="T15" t="T16" r="T17" b="T18"/>
              <a:pathLst>
                <a:path w="7000" h="1000">
                  <a:moveTo>
                    <a:pt x="0" y="0"/>
                  </a:moveTo>
                  <a:lnTo>
                    <a:pt x="6007" y="0"/>
                  </a:lnTo>
                  <a:cubicBezTo>
                    <a:pt x="6284" y="0"/>
                    <a:pt x="6508" y="223"/>
                    <a:pt x="6508" y="500"/>
                  </a:cubicBezTo>
                  <a:cubicBezTo>
                    <a:pt x="6508" y="776"/>
                    <a:pt x="6284" y="999"/>
                    <a:pt x="6008" y="1000"/>
                  </a:cubicBezTo>
                  <a:lnTo>
                    <a:pt x="0" y="1000"/>
                  </a:lnTo>
                  <a:lnTo>
                    <a:pt x="0" y="0"/>
                  </a:lnTo>
                  <a:close/>
                </a:path>
              </a:pathLst>
            </a:cu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4583" name="Line 5">
              <a:extLst>
                <a:ext uri="{FF2B5EF4-FFF2-40B4-BE49-F238E27FC236}">
                  <a16:creationId xmlns:a16="http://schemas.microsoft.com/office/drawing/2014/main" id="{7422DFDE-F2AE-DA66-91AF-C6D6D447CF00}"/>
                </a:ext>
              </a:extLst>
            </p:cNvPr>
            <p:cNvSpPr>
              <a:spLocks noChangeShapeType="1"/>
            </p:cNvSpPr>
            <p:nvPr/>
          </p:nvSpPr>
          <p:spPr bwMode="auto">
            <a:xfrm>
              <a:off x="0" y="768"/>
              <a:ext cx="5088" cy="0"/>
            </a:xfrm>
            <a:prstGeom prst="line">
              <a:avLst/>
            </a:prstGeom>
            <a:noFill/>
            <a:ln w="38100">
              <a:solidFill>
                <a:schemeClr val="bg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4579" name="Text Box 6">
            <a:extLst>
              <a:ext uri="{FF2B5EF4-FFF2-40B4-BE49-F238E27FC236}">
                <a16:creationId xmlns:a16="http://schemas.microsoft.com/office/drawing/2014/main" id="{1B71CA22-FDA5-2794-8228-BD69D1DC6148}"/>
              </a:ext>
            </a:extLst>
          </p:cNvPr>
          <p:cNvSpPr txBox="1">
            <a:spLocks noChangeArrowheads="1"/>
          </p:cNvSpPr>
          <p:nvPr/>
        </p:nvSpPr>
        <p:spPr bwMode="auto">
          <a:xfrm>
            <a:off x="1752600" y="304801"/>
            <a:ext cx="6764338"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imes New Roman" panose="02020603050405020304" pitchFamily="18" charset="0"/>
              </a:defRPr>
            </a:lvl1pPr>
            <a:lvl2pPr marL="742950" indent="-285750">
              <a:defRPr b="1">
                <a:solidFill>
                  <a:schemeClr val="tx1"/>
                </a:solidFill>
                <a:latin typeface="Times New Roman" panose="02020603050405020304" pitchFamily="18" charset="0"/>
              </a:defRPr>
            </a:lvl2pPr>
            <a:lvl3pPr marL="1143000" indent="-228600">
              <a:defRPr b="1">
                <a:solidFill>
                  <a:schemeClr val="tx1"/>
                </a:solidFill>
                <a:latin typeface="Times New Roman" panose="02020603050405020304" pitchFamily="18" charset="0"/>
              </a:defRPr>
            </a:lvl3pPr>
            <a:lvl4pPr marL="1600200" indent="-228600">
              <a:defRPr b="1">
                <a:solidFill>
                  <a:schemeClr val="tx1"/>
                </a:solidFill>
                <a:latin typeface="Times New Roman" panose="02020603050405020304" pitchFamily="18" charset="0"/>
              </a:defRPr>
            </a:lvl4pPr>
            <a:lvl5pPr marL="2057400" indent="-228600">
              <a:defRPr b="1">
                <a:solidFill>
                  <a:schemeClr val="tx1"/>
                </a:solidFill>
                <a:latin typeface="Times New Roman" panose="02020603050405020304" pitchFamily="18" charset="0"/>
              </a:defRPr>
            </a:lvl5pPr>
            <a:lvl6pPr marL="2514600" indent="-228600" eaLnBrk="0" fontAlgn="base" hangingPunct="0">
              <a:spcBef>
                <a:spcPct val="0"/>
              </a:spcBef>
              <a:spcAft>
                <a:spcPct val="0"/>
              </a:spcAft>
              <a:defRPr b="1">
                <a:solidFill>
                  <a:schemeClr val="tx1"/>
                </a:solidFill>
                <a:latin typeface="Times New Roman" panose="02020603050405020304" pitchFamily="18" charset="0"/>
              </a:defRPr>
            </a:lvl6pPr>
            <a:lvl7pPr marL="2971800" indent="-228600" eaLnBrk="0" fontAlgn="base" hangingPunct="0">
              <a:spcBef>
                <a:spcPct val="0"/>
              </a:spcBef>
              <a:spcAft>
                <a:spcPct val="0"/>
              </a:spcAft>
              <a:defRPr b="1">
                <a:solidFill>
                  <a:schemeClr val="tx1"/>
                </a:solidFill>
                <a:latin typeface="Times New Roman" panose="02020603050405020304" pitchFamily="18" charset="0"/>
              </a:defRPr>
            </a:lvl7pPr>
            <a:lvl8pPr marL="3429000" indent="-228600" eaLnBrk="0" fontAlgn="base" hangingPunct="0">
              <a:spcBef>
                <a:spcPct val="0"/>
              </a:spcBef>
              <a:spcAft>
                <a:spcPct val="0"/>
              </a:spcAft>
              <a:defRPr b="1">
                <a:solidFill>
                  <a:schemeClr val="tx1"/>
                </a:solidFill>
                <a:latin typeface="Times New Roman" panose="02020603050405020304" pitchFamily="18" charset="0"/>
              </a:defRPr>
            </a:lvl8pPr>
            <a:lvl9pPr marL="3886200" indent="-228600" eaLnBrk="0" fontAlgn="base" hangingPunct="0">
              <a:spcBef>
                <a:spcPct val="0"/>
              </a:spcBef>
              <a:spcAft>
                <a:spcPct val="0"/>
              </a:spcAft>
              <a:defRPr b="1">
                <a:solidFill>
                  <a:schemeClr val="tx1"/>
                </a:solidFill>
                <a:latin typeface="Times New Roman" panose="02020603050405020304" pitchFamily="18" charset="0"/>
              </a:defRPr>
            </a:lvl9pPr>
          </a:lstStyle>
          <a:p>
            <a:r>
              <a:rPr lang="en-US" altLang="en-US" sz="4000">
                <a:solidFill>
                  <a:schemeClr val="bg1"/>
                </a:solidFill>
                <a:latin typeface="Arial" panose="020B0604020202020204" pitchFamily="34" charset="0"/>
              </a:rPr>
              <a:t>Evolution of computer N/W</a:t>
            </a:r>
          </a:p>
        </p:txBody>
      </p:sp>
      <p:pic>
        <p:nvPicPr>
          <p:cNvPr id="24580" name="Picture 8">
            <a:extLst>
              <a:ext uri="{FF2B5EF4-FFF2-40B4-BE49-F238E27FC236}">
                <a16:creationId xmlns:a16="http://schemas.microsoft.com/office/drawing/2014/main" id="{09D51F94-4DB3-D23F-39B8-C68922AF69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1326" y="1371600"/>
            <a:ext cx="8455025" cy="487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ext Placeholder 3">
            <a:extLst>
              <a:ext uri="{FF2B5EF4-FFF2-40B4-BE49-F238E27FC236}">
                <a16:creationId xmlns:a16="http://schemas.microsoft.com/office/drawing/2014/main" id="{6CBC9116-201D-22D1-4C7E-86303382F27A}"/>
              </a:ext>
            </a:extLst>
          </p:cNvPr>
          <p:cNvSpPr>
            <a:spLocks noGrp="1"/>
          </p:cNvSpPr>
          <p:nvPr>
            <p:ph type="body" sz="half" idx="2"/>
          </p:nvPr>
        </p:nvSpPr>
        <p:spPr bwMode="auto">
          <a:xfrm>
            <a:off x="1676400" y="152401"/>
            <a:ext cx="8763000" cy="8048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rmAutofit fontScale="92500"/>
          </a:bodyPr>
          <a:lstStyle/>
          <a:p>
            <a:r>
              <a:rPr lang="en-US" altLang="en-US" sz="3200">
                <a:solidFill>
                  <a:srgbClr val="FF0000"/>
                </a:solidFill>
                <a:latin typeface="Times New Roman" panose="02020603050405020304" pitchFamily="18" charset="0"/>
              </a:rPr>
              <a:t>ENIAC   Electronic Numeric Integrator and Computer</a:t>
            </a:r>
            <a:endParaRPr lang="en-IN" altLang="en-US" sz="3200">
              <a:solidFill>
                <a:srgbClr val="FF0000"/>
              </a:solidFill>
              <a:latin typeface="Times New Roman" panose="02020603050405020304" pitchFamily="18" charset="0"/>
            </a:endParaRPr>
          </a:p>
        </p:txBody>
      </p:sp>
      <p:pic>
        <p:nvPicPr>
          <p:cNvPr id="25603" name="Picture 3">
            <a:extLst>
              <a:ext uri="{FF2B5EF4-FFF2-40B4-BE49-F238E27FC236}">
                <a16:creationId xmlns:a16="http://schemas.microsoft.com/office/drawing/2014/main" id="{6111D85A-4642-67F6-5001-023002F4241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66914" y="1423988"/>
            <a:ext cx="4129087" cy="3071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604" name="Picture 4">
            <a:extLst>
              <a:ext uri="{FF2B5EF4-FFF2-40B4-BE49-F238E27FC236}">
                <a16:creationId xmlns:a16="http://schemas.microsoft.com/office/drawing/2014/main" id="{3D0FBDA5-070D-73F1-3FCC-31E8B67D2D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34201" y="762001"/>
            <a:ext cx="3267075" cy="5726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ext Placeholder 3">
            <a:extLst>
              <a:ext uri="{FF2B5EF4-FFF2-40B4-BE49-F238E27FC236}">
                <a16:creationId xmlns:a16="http://schemas.microsoft.com/office/drawing/2014/main" id="{AB47B5ED-6F5B-391D-713D-B2BDED321117}"/>
              </a:ext>
            </a:extLst>
          </p:cNvPr>
          <p:cNvSpPr>
            <a:spLocks noGrp="1"/>
          </p:cNvSpPr>
          <p:nvPr>
            <p:ph type="body" sz="half" idx="2"/>
          </p:nvPr>
        </p:nvSpPr>
        <p:spPr bwMode="auto">
          <a:xfrm>
            <a:off x="1676400" y="152401"/>
            <a:ext cx="8763000" cy="8048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rmAutofit fontScale="92500"/>
          </a:bodyPr>
          <a:lstStyle/>
          <a:p>
            <a:r>
              <a:rPr lang="en-US" altLang="en-US" sz="3200">
                <a:solidFill>
                  <a:srgbClr val="FF0000"/>
                </a:solidFill>
                <a:latin typeface="Times New Roman" panose="02020603050405020304" pitchFamily="18" charset="0"/>
              </a:rPr>
              <a:t>ENIAC   Electronic Numeric Integrator and Computer</a:t>
            </a:r>
            <a:endParaRPr lang="en-IN" altLang="en-US" sz="3200">
              <a:solidFill>
                <a:srgbClr val="FF0000"/>
              </a:solidFill>
              <a:latin typeface="Times New Roman" panose="02020603050405020304" pitchFamily="18" charset="0"/>
            </a:endParaRPr>
          </a:p>
        </p:txBody>
      </p:sp>
      <p:pic>
        <p:nvPicPr>
          <p:cNvPr id="26627" name="Picture 2">
            <a:extLst>
              <a:ext uri="{FF2B5EF4-FFF2-40B4-BE49-F238E27FC236}">
                <a16:creationId xmlns:a16="http://schemas.microsoft.com/office/drawing/2014/main" id="{974E2CFC-1319-CBA0-E58E-878E1C15CA2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0700" y="838200"/>
            <a:ext cx="3848100" cy="5753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628" name="Picture 3">
            <a:extLst>
              <a:ext uri="{FF2B5EF4-FFF2-40B4-BE49-F238E27FC236}">
                <a16:creationId xmlns:a16="http://schemas.microsoft.com/office/drawing/2014/main" id="{295E9611-7E76-9F7B-CFEA-D3473FFB43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67400" y="838201"/>
            <a:ext cx="3810000" cy="5834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ext Placeholder 3">
            <a:extLst>
              <a:ext uri="{FF2B5EF4-FFF2-40B4-BE49-F238E27FC236}">
                <a16:creationId xmlns:a16="http://schemas.microsoft.com/office/drawing/2014/main" id="{ABE0FC60-7C6F-0BA5-CA4F-E3F0548564D7}"/>
              </a:ext>
            </a:extLst>
          </p:cNvPr>
          <p:cNvSpPr>
            <a:spLocks noGrp="1"/>
          </p:cNvSpPr>
          <p:nvPr>
            <p:ph type="body" sz="half" idx="2"/>
          </p:nvPr>
        </p:nvSpPr>
        <p:spPr bwMode="auto">
          <a:xfrm>
            <a:off x="1676400" y="152401"/>
            <a:ext cx="8763000" cy="8048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rmAutofit fontScale="92500"/>
          </a:bodyPr>
          <a:lstStyle/>
          <a:p>
            <a:r>
              <a:rPr lang="en-US" altLang="en-US" sz="3200">
                <a:solidFill>
                  <a:srgbClr val="FF0000"/>
                </a:solidFill>
                <a:latin typeface="Times New Roman" panose="02020603050405020304" pitchFamily="18" charset="0"/>
              </a:rPr>
              <a:t>ENIAC   Electronic Numeric Integrator and Computer</a:t>
            </a:r>
            <a:endParaRPr lang="en-IN" altLang="en-US" sz="3200">
              <a:solidFill>
                <a:srgbClr val="FF0000"/>
              </a:solidFill>
              <a:latin typeface="Times New Roman" panose="02020603050405020304" pitchFamily="18" charset="0"/>
            </a:endParaRPr>
          </a:p>
        </p:txBody>
      </p:sp>
      <p:pic>
        <p:nvPicPr>
          <p:cNvPr id="27651" name="Picture 3">
            <a:extLst>
              <a:ext uri="{FF2B5EF4-FFF2-40B4-BE49-F238E27FC236}">
                <a16:creationId xmlns:a16="http://schemas.microsoft.com/office/drawing/2014/main" id="{F5B8D379-65F4-C85B-0363-8FD1CA33BB1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29000" y="838200"/>
            <a:ext cx="4864100" cy="5735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Background Fill">
            <a:extLst>
              <a:ext uri="{FF2B5EF4-FFF2-40B4-BE49-F238E27FC236}">
                <a16:creationId xmlns:a16="http://schemas.microsoft.com/office/drawing/2014/main" id="{471A3572-4543-4883-A749-0458CD8700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9525" cap="flat">
            <a:noFill/>
            <a:prstDash val="solid"/>
            <a:miter/>
          </a:ln>
        </p:spPr>
        <p:txBody>
          <a:bodyPr rtlCol="0" anchor="ctr"/>
          <a:lstStyle/>
          <a:p>
            <a:endParaRPr lang="en-US">
              <a:solidFill>
                <a:schemeClr val="tx1"/>
              </a:solidFill>
            </a:endParaRPr>
          </a:p>
        </p:txBody>
      </p:sp>
      <p:sp>
        <p:nvSpPr>
          <p:cNvPr id="12" name="Color Fill">
            <a:extLst>
              <a:ext uri="{FF2B5EF4-FFF2-40B4-BE49-F238E27FC236}">
                <a16:creationId xmlns:a16="http://schemas.microsoft.com/office/drawing/2014/main" id="{4036AB30-180B-4ED5-A38B-1757054192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lumMod val="75000"/>
              <a:lumOff val="25000"/>
              <a:alpha val="40000"/>
            </a:schemeClr>
          </a:solidFill>
          <a:ln w="9525" cap="flat">
            <a:noFill/>
            <a:prstDash val="solid"/>
            <a:miter/>
          </a:ln>
        </p:spPr>
        <p:txBody>
          <a:bodyPr rtlCol="0" anchor="ctr"/>
          <a:lstStyle/>
          <a:p>
            <a:endParaRPr lang="en-US">
              <a:solidFill>
                <a:schemeClr val="bg2">
                  <a:lumMod val="75000"/>
                  <a:lumOff val="25000"/>
                </a:schemeClr>
              </a:solidFill>
            </a:endParaRPr>
          </a:p>
        </p:txBody>
      </p:sp>
      <p:sp>
        <p:nvSpPr>
          <p:cNvPr id="14" name="Background Leaf">
            <a:extLst>
              <a:ext uri="{FF2B5EF4-FFF2-40B4-BE49-F238E27FC236}">
                <a16:creationId xmlns:a16="http://schemas.microsoft.com/office/drawing/2014/main" id="{E00BDB36-26F9-4870-887D-DBEBE42ADE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904504" y="-5716"/>
            <a:ext cx="8284448" cy="6858000"/>
          </a:xfrm>
          <a:custGeom>
            <a:avLst/>
            <a:gdLst>
              <a:gd name="connsiteX0" fmla="*/ 0 w 8284448"/>
              <a:gd name="connsiteY0" fmla="*/ 0 h 6858000"/>
              <a:gd name="connsiteX1" fmla="*/ 5949669 w 8284448"/>
              <a:gd name="connsiteY1" fmla="*/ 0 h 6858000"/>
              <a:gd name="connsiteX2" fmla="*/ 6097735 w 8284448"/>
              <a:gd name="connsiteY2" fmla="*/ 77067 h 6858000"/>
              <a:gd name="connsiteX3" fmla="*/ 8284448 w 8284448"/>
              <a:gd name="connsiteY3" fmla="*/ 3810917 h 6858000"/>
              <a:gd name="connsiteX4" fmla="*/ 8284448 w 8284448"/>
              <a:gd name="connsiteY4" fmla="*/ 6858000 h 6858000"/>
              <a:gd name="connsiteX5" fmla="*/ 1225332 w 8284448"/>
              <a:gd name="connsiteY5" fmla="*/ 6858000 h 6858000"/>
              <a:gd name="connsiteX6" fmla="*/ 1163726 w 8284448"/>
              <a:gd name="connsiteY6" fmla="*/ 6801098 h 6858000"/>
              <a:gd name="connsiteX7" fmla="*/ 24800 w 8284448"/>
              <a:gd name="connsiteY7" fmla="*/ 4654257 h 6858000"/>
              <a:gd name="connsiteX8" fmla="*/ 0 w 8284448"/>
              <a:gd name="connsiteY8" fmla="*/ 448911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84448" h="6858000">
                <a:moveTo>
                  <a:pt x="0" y="0"/>
                </a:moveTo>
                <a:lnTo>
                  <a:pt x="5949669" y="0"/>
                </a:lnTo>
                <a:lnTo>
                  <a:pt x="6097735" y="77067"/>
                </a:lnTo>
                <a:cubicBezTo>
                  <a:pt x="7400247" y="796137"/>
                  <a:pt x="8284448" y="2198576"/>
                  <a:pt x="8284448" y="3810917"/>
                </a:cubicBezTo>
                <a:lnTo>
                  <a:pt x="8284448" y="6858000"/>
                </a:lnTo>
                <a:lnTo>
                  <a:pt x="1225332" y="6858000"/>
                </a:lnTo>
                <a:lnTo>
                  <a:pt x="1163726" y="6801098"/>
                </a:lnTo>
                <a:cubicBezTo>
                  <a:pt x="596622" y="6224771"/>
                  <a:pt x="191778" y="5483545"/>
                  <a:pt x="24800" y="4654257"/>
                </a:cubicBezTo>
                <a:lnTo>
                  <a:pt x="0" y="4489113"/>
                </a:lnTo>
                <a:close/>
              </a:path>
            </a:pathLst>
          </a:custGeom>
          <a:solidFill>
            <a:schemeClr val="bg2">
              <a:alpha val="30000"/>
            </a:schemeClr>
          </a:solidFill>
          <a:ln w="9525" cap="flat">
            <a:noFill/>
            <a:prstDash val="solid"/>
            <a:miter/>
          </a:ln>
        </p:spPr>
        <p:txBody>
          <a:bodyPr wrap="square" rtlCol="0" anchor="ctr">
            <a:noAutofit/>
          </a:bodyPr>
          <a:lstStyle/>
          <a:p>
            <a:endParaRPr lang="en-US"/>
          </a:p>
        </p:txBody>
      </p:sp>
      <p:sp>
        <p:nvSpPr>
          <p:cNvPr id="16" name="Texture">
            <a:extLst>
              <a:ext uri="{FF2B5EF4-FFF2-40B4-BE49-F238E27FC236}">
                <a16:creationId xmlns:a16="http://schemas.microsoft.com/office/drawing/2014/main" id="{DC83D935-436B-4F4D-A47B-4FD95E2C1D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blipFill dpi="0" rotWithShape="1">
            <a:blip r:embed="rId2">
              <a:alphaModFix amt="6000"/>
            </a:blip>
            <a:srcRect/>
            <a:tile tx="0" ty="0" sx="100000" sy="100000" flip="none" algn="tl"/>
          </a:blipFill>
          <a:ln w="9525" cap="flat">
            <a:noFill/>
            <a:prstDash val="solid"/>
            <a:miter/>
          </a:ln>
        </p:spPr>
        <p:txBody>
          <a:bodyPr lIns="0" rIns="0" rtlCol="0" anchor="ctr"/>
          <a:lstStyle/>
          <a:p>
            <a:endParaRPr lang="en-US"/>
          </a:p>
        </p:txBody>
      </p:sp>
      <p:sp>
        <p:nvSpPr>
          <p:cNvPr id="2" name="Title 1">
            <a:extLst>
              <a:ext uri="{FF2B5EF4-FFF2-40B4-BE49-F238E27FC236}">
                <a16:creationId xmlns:a16="http://schemas.microsoft.com/office/drawing/2014/main" id="{4BCDAF5C-0879-D3A2-89EF-6BDA1303A926}"/>
              </a:ext>
            </a:extLst>
          </p:cNvPr>
          <p:cNvSpPr>
            <a:spLocks noGrp="1"/>
          </p:cNvSpPr>
          <p:nvPr>
            <p:ph type="title"/>
          </p:nvPr>
        </p:nvSpPr>
        <p:spPr>
          <a:xfrm>
            <a:off x="441960" y="2839750"/>
            <a:ext cx="3313075" cy="2446626"/>
          </a:xfrm>
        </p:spPr>
        <p:txBody>
          <a:bodyPr>
            <a:normAutofit/>
          </a:bodyPr>
          <a:lstStyle/>
          <a:p>
            <a:r>
              <a:rPr lang="en-IN" sz="3700" dirty="0"/>
              <a:t>Concept of Data Communication</a:t>
            </a:r>
          </a:p>
        </p:txBody>
      </p:sp>
      <p:graphicFrame>
        <p:nvGraphicFramePr>
          <p:cNvPr id="5" name="Content Placeholder 2">
            <a:extLst>
              <a:ext uri="{FF2B5EF4-FFF2-40B4-BE49-F238E27FC236}">
                <a16:creationId xmlns:a16="http://schemas.microsoft.com/office/drawing/2014/main" id="{B5B5EB3D-6DC2-8453-AF04-27E8E23BB498}"/>
              </a:ext>
            </a:extLst>
          </p:cNvPr>
          <p:cNvGraphicFramePr>
            <a:graphicFrameLocks noGrp="1"/>
          </p:cNvGraphicFramePr>
          <p:nvPr>
            <p:ph idx="1"/>
            <p:extLst>
              <p:ext uri="{D42A27DB-BD31-4B8C-83A1-F6EECF244321}">
                <p14:modId xmlns:p14="http://schemas.microsoft.com/office/powerpoint/2010/main" val="29052572"/>
              </p:ext>
            </p:extLst>
          </p:nvPr>
        </p:nvGraphicFramePr>
        <p:xfrm>
          <a:off x="3714307" y="475861"/>
          <a:ext cx="7884367" cy="523457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676295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Background Fill">
            <a:extLst>
              <a:ext uri="{FF2B5EF4-FFF2-40B4-BE49-F238E27FC236}">
                <a16:creationId xmlns:a16="http://schemas.microsoft.com/office/drawing/2014/main" id="{471A3572-4543-4883-A749-0458CD8700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9525" cap="flat">
            <a:noFill/>
            <a:prstDash val="solid"/>
            <a:miter/>
          </a:ln>
        </p:spPr>
        <p:txBody>
          <a:bodyPr rtlCol="0" anchor="ctr"/>
          <a:lstStyle/>
          <a:p>
            <a:endParaRPr lang="en-US">
              <a:solidFill>
                <a:schemeClr val="tx1"/>
              </a:solidFill>
            </a:endParaRPr>
          </a:p>
        </p:txBody>
      </p:sp>
      <p:sp>
        <p:nvSpPr>
          <p:cNvPr id="11" name="Color Fill">
            <a:extLst>
              <a:ext uri="{FF2B5EF4-FFF2-40B4-BE49-F238E27FC236}">
                <a16:creationId xmlns:a16="http://schemas.microsoft.com/office/drawing/2014/main" id="{4036AB30-180B-4ED5-A38B-1757054192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lumMod val="75000"/>
              <a:lumOff val="25000"/>
              <a:alpha val="40000"/>
            </a:schemeClr>
          </a:solidFill>
          <a:ln w="9525" cap="flat">
            <a:noFill/>
            <a:prstDash val="solid"/>
            <a:miter/>
          </a:ln>
        </p:spPr>
        <p:txBody>
          <a:bodyPr rtlCol="0" anchor="ctr"/>
          <a:lstStyle/>
          <a:p>
            <a:endParaRPr lang="en-US">
              <a:solidFill>
                <a:schemeClr val="bg2">
                  <a:lumMod val="75000"/>
                  <a:lumOff val="25000"/>
                </a:schemeClr>
              </a:solidFill>
            </a:endParaRPr>
          </a:p>
        </p:txBody>
      </p:sp>
      <p:sp>
        <p:nvSpPr>
          <p:cNvPr id="13" name="Background Leaf">
            <a:extLst>
              <a:ext uri="{FF2B5EF4-FFF2-40B4-BE49-F238E27FC236}">
                <a16:creationId xmlns:a16="http://schemas.microsoft.com/office/drawing/2014/main" id="{E00BDB36-26F9-4870-887D-DBEBE42ADE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904504" y="-5716"/>
            <a:ext cx="8284448" cy="6858000"/>
          </a:xfrm>
          <a:custGeom>
            <a:avLst/>
            <a:gdLst>
              <a:gd name="connsiteX0" fmla="*/ 0 w 8284448"/>
              <a:gd name="connsiteY0" fmla="*/ 0 h 6858000"/>
              <a:gd name="connsiteX1" fmla="*/ 5949669 w 8284448"/>
              <a:gd name="connsiteY1" fmla="*/ 0 h 6858000"/>
              <a:gd name="connsiteX2" fmla="*/ 6097735 w 8284448"/>
              <a:gd name="connsiteY2" fmla="*/ 77067 h 6858000"/>
              <a:gd name="connsiteX3" fmla="*/ 8284448 w 8284448"/>
              <a:gd name="connsiteY3" fmla="*/ 3810917 h 6858000"/>
              <a:gd name="connsiteX4" fmla="*/ 8284448 w 8284448"/>
              <a:gd name="connsiteY4" fmla="*/ 6858000 h 6858000"/>
              <a:gd name="connsiteX5" fmla="*/ 1225332 w 8284448"/>
              <a:gd name="connsiteY5" fmla="*/ 6858000 h 6858000"/>
              <a:gd name="connsiteX6" fmla="*/ 1163726 w 8284448"/>
              <a:gd name="connsiteY6" fmla="*/ 6801098 h 6858000"/>
              <a:gd name="connsiteX7" fmla="*/ 24800 w 8284448"/>
              <a:gd name="connsiteY7" fmla="*/ 4654257 h 6858000"/>
              <a:gd name="connsiteX8" fmla="*/ 0 w 8284448"/>
              <a:gd name="connsiteY8" fmla="*/ 448911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84448" h="6858000">
                <a:moveTo>
                  <a:pt x="0" y="0"/>
                </a:moveTo>
                <a:lnTo>
                  <a:pt x="5949669" y="0"/>
                </a:lnTo>
                <a:lnTo>
                  <a:pt x="6097735" y="77067"/>
                </a:lnTo>
                <a:cubicBezTo>
                  <a:pt x="7400247" y="796137"/>
                  <a:pt x="8284448" y="2198576"/>
                  <a:pt x="8284448" y="3810917"/>
                </a:cubicBezTo>
                <a:lnTo>
                  <a:pt x="8284448" y="6858000"/>
                </a:lnTo>
                <a:lnTo>
                  <a:pt x="1225332" y="6858000"/>
                </a:lnTo>
                <a:lnTo>
                  <a:pt x="1163726" y="6801098"/>
                </a:lnTo>
                <a:cubicBezTo>
                  <a:pt x="596622" y="6224771"/>
                  <a:pt x="191778" y="5483545"/>
                  <a:pt x="24800" y="4654257"/>
                </a:cubicBezTo>
                <a:lnTo>
                  <a:pt x="0" y="4489113"/>
                </a:lnTo>
                <a:close/>
              </a:path>
            </a:pathLst>
          </a:custGeom>
          <a:solidFill>
            <a:schemeClr val="bg2">
              <a:alpha val="30000"/>
            </a:schemeClr>
          </a:solidFill>
          <a:ln w="9525" cap="flat">
            <a:noFill/>
            <a:prstDash val="solid"/>
            <a:miter/>
          </a:ln>
        </p:spPr>
        <p:txBody>
          <a:bodyPr wrap="square" rtlCol="0" anchor="ctr">
            <a:noAutofit/>
          </a:bodyPr>
          <a:lstStyle/>
          <a:p>
            <a:endParaRPr lang="en-US"/>
          </a:p>
        </p:txBody>
      </p:sp>
      <p:sp>
        <p:nvSpPr>
          <p:cNvPr id="15" name="Texture">
            <a:extLst>
              <a:ext uri="{FF2B5EF4-FFF2-40B4-BE49-F238E27FC236}">
                <a16:creationId xmlns:a16="http://schemas.microsoft.com/office/drawing/2014/main" id="{DC83D935-436B-4F4D-A47B-4FD95E2C1D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blipFill dpi="0" rotWithShape="1">
            <a:blip r:embed="rId2">
              <a:alphaModFix amt="6000"/>
            </a:blip>
            <a:srcRect/>
            <a:tile tx="0" ty="0" sx="100000" sy="100000" flip="none" algn="tl"/>
          </a:blipFill>
          <a:ln w="9525" cap="flat">
            <a:noFill/>
            <a:prstDash val="solid"/>
            <a:miter/>
          </a:ln>
        </p:spPr>
        <p:txBody>
          <a:bodyPr lIns="0" rIns="0" rtlCol="0" anchor="ctr"/>
          <a:lstStyle/>
          <a:p>
            <a:endParaRPr lang="en-US"/>
          </a:p>
        </p:txBody>
      </p:sp>
      <p:graphicFrame>
        <p:nvGraphicFramePr>
          <p:cNvPr id="5" name="Content Placeholder 2">
            <a:extLst>
              <a:ext uri="{FF2B5EF4-FFF2-40B4-BE49-F238E27FC236}">
                <a16:creationId xmlns:a16="http://schemas.microsoft.com/office/drawing/2014/main" id="{98F086FF-D5C5-1A94-74F4-FFF21CBBED3C}"/>
              </a:ext>
            </a:extLst>
          </p:cNvPr>
          <p:cNvGraphicFramePr>
            <a:graphicFrameLocks noGrp="1"/>
          </p:cNvGraphicFramePr>
          <p:nvPr>
            <p:ph idx="1"/>
            <p:extLst>
              <p:ext uri="{D42A27DB-BD31-4B8C-83A1-F6EECF244321}">
                <p14:modId xmlns:p14="http://schemas.microsoft.com/office/powerpoint/2010/main" val="1544248330"/>
              </p:ext>
            </p:extLst>
          </p:nvPr>
        </p:nvGraphicFramePr>
        <p:xfrm>
          <a:off x="666750" y="904875"/>
          <a:ext cx="11083290" cy="52720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440060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F358BAA-9C8A-4E17-BAD8-32FD6FFEA7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9525" cap="flat">
            <a:noFill/>
            <a:prstDash val="solid"/>
            <a:miter/>
          </a:ln>
        </p:spPr>
        <p:txBody>
          <a:bodyPr rtlCol="0" anchor="ctr"/>
          <a:lstStyle/>
          <a:p>
            <a:endParaRPr lang="en-US">
              <a:solidFill>
                <a:schemeClr val="tx1"/>
              </a:solidFill>
            </a:endParaRPr>
          </a:p>
        </p:txBody>
      </p:sp>
      <p:sp>
        <p:nvSpPr>
          <p:cNvPr id="12" name="Color Fill">
            <a:extLst>
              <a:ext uri="{FF2B5EF4-FFF2-40B4-BE49-F238E27FC236}">
                <a16:creationId xmlns:a16="http://schemas.microsoft.com/office/drawing/2014/main" id="{4D6F41A4-BEE3-4935-9371-4ADEA67A22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lumMod val="75000"/>
              <a:lumOff val="25000"/>
              <a:alpha val="40000"/>
            </a:schemeClr>
          </a:solidFill>
          <a:ln w="9525" cap="flat">
            <a:noFill/>
            <a:prstDash val="solid"/>
            <a:miter/>
          </a:ln>
        </p:spPr>
        <p:txBody>
          <a:bodyPr rtlCol="0" anchor="ctr"/>
          <a:lstStyle/>
          <a:p>
            <a:endParaRPr lang="en-US" dirty="0">
              <a:solidFill>
                <a:schemeClr val="bg2">
                  <a:lumMod val="75000"/>
                  <a:lumOff val="25000"/>
                </a:schemeClr>
              </a:solidFill>
            </a:endParaRPr>
          </a:p>
        </p:txBody>
      </p:sp>
      <p:grpSp>
        <p:nvGrpSpPr>
          <p:cNvPr id="14" name="Group 13">
            <a:extLst>
              <a:ext uri="{FF2B5EF4-FFF2-40B4-BE49-F238E27FC236}">
                <a16:creationId xmlns:a16="http://schemas.microsoft.com/office/drawing/2014/main" id="{7726F010-956A-40BC-8A1F-8002DC729B4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351566" y="0"/>
            <a:ext cx="3840434" cy="6858000"/>
            <a:chOff x="8351565" y="0"/>
            <a:chExt cx="3840434" cy="6858000"/>
          </a:xfrm>
        </p:grpSpPr>
        <p:sp>
          <p:nvSpPr>
            <p:cNvPr id="15" name="Oval 14">
              <a:extLst>
                <a:ext uri="{FF2B5EF4-FFF2-40B4-BE49-F238E27FC236}">
                  <a16:creationId xmlns:a16="http://schemas.microsoft.com/office/drawing/2014/main" id="{D386E468-0048-46C4-ADDD-FBE7A6AE9F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60165" y="519204"/>
              <a:ext cx="474635" cy="47463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6" name="Freeform: Shape 15">
              <a:extLst>
                <a:ext uri="{FF2B5EF4-FFF2-40B4-BE49-F238E27FC236}">
                  <a16:creationId xmlns:a16="http://schemas.microsoft.com/office/drawing/2014/main" id="{C5B35ED4-0C31-4C8C-A45E-6A3EDEAB28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5871" y="0"/>
              <a:ext cx="2955657" cy="679194"/>
            </a:xfrm>
            <a:custGeom>
              <a:avLst/>
              <a:gdLst>
                <a:gd name="connsiteX0" fmla="*/ 0 w 2955657"/>
                <a:gd name="connsiteY0" fmla="*/ 0 h 679194"/>
                <a:gd name="connsiteX1" fmla="*/ 2955657 w 2955657"/>
                <a:gd name="connsiteY1" fmla="*/ 0 h 679194"/>
                <a:gd name="connsiteX2" fmla="*/ 2892839 w 2955657"/>
                <a:gd name="connsiteY2" fmla="*/ 84007 h 679194"/>
                <a:gd name="connsiteX3" fmla="*/ 1630760 w 2955657"/>
                <a:gd name="connsiteY3" fmla="*/ 679194 h 679194"/>
                <a:gd name="connsiteX4" fmla="*/ 0 w 2955657"/>
                <a:gd name="connsiteY4" fmla="*/ 679194 h 6791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5657" h="679194">
                  <a:moveTo>
                    <a:pt x="0" y="0"/>
                  </a:moveTo>
                  <a:lnTo>
                    <a:pt x="2955657" y="0"/>
                  </a:lnTo>
                  <a:lnTo>
                    <a:pt x="2892839" y="84007"/>
                  </a:lnTo>
                  <a:cubicBezTo>
                    <a:pt x="2592855" y="447504"/>
                    <a:pt x="2138868" y="679194"/>
                    <a:pt x="1630760" y="679194"/>
                  </a:cubicBezTo>
                  <a:lnTo>
                    <a:pt x="0" y="679194"/>
                  </a:lnTo>
                  <a:close/>
                </a:path>
              </a:pathLst>
            </a:custGeom>
            <a:solidFill>
              <a:schemeClr val="accent1">
                <a:lumMod val="60000"/>
                <a:lumOff val="40000"/>
                <a:alpha val="60000"/>
              </a:schemeClr>
            </a:solidFill>
            <a:ln w="9331" cap="flat">
              <a:noFill/>
              <a:prstDash val="solid"/>
              <a:miter/>
            </a:ln>
          </p:spPr>
          <p:txBody>
            <a:bodyPr rtlCol="0" anchor="ctr"/>
            <a:lstStyle/>
            <a:p>
              <a:pPr lvl="0"/>
              <a:endParaRPr lang="en-US"/>
            </a:p>
          </p:txBody>
        </p:sp>
        <p:sp>
          <p:nvSpPr>
            <p:cNvPr id="17" name="Freeform: Shape 16">
              <a:extLst>
                <a:ext uri="{FF2B5EF4-FFF2-40B4-BE49-F238E27FC236}">
                  <a16:creationId xmlns:a16="http://schemas.microsoft.com/office/drawing/2014/main" id="{B40A1EF3-FA93-48F4-9F82-BC0C796357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51565" y="4121414"/>
              <a:ext cx="3266317" cy="2736586"/>
            </a:xfrm>
            <a:custGeom>
              <a:avLst/>
              <a:gdLst>
                <a:gd name="connsiteX0" fmla="*/ 1635557 w 3266317"/>
                <a:gd name="connsiteY0" fmla="*/ 0 h 2736586"/>
                <a:gd name="connsiteX1" fmla="*/ 3266317 w 3266317"/>
                <a:gd name="connsiteY1" fmla="*/ 0 h 2736586"/>
                <a:gd name="connsiteX2" fmla="*/ 3266317 w 3266317"/>
                <a:gd name="connsiteY2" fmla="*/ 1630760 h 2736586"/>
                <a:gd name="connsiteX3" fmla="*/ 2892838 w 3266317"/>
                <a:gd name="connsiteY3" fmla="*/ 2671131 h 2736586"/>
                <a:gd name="connsiteX4" fmla="*/ 2833348 w 3266317"/>
                <a:gd name="connsiteY4" fmla="*/ 2736586 h 2736586"/>
                <a:gd name="connsiteX5" fmla="*/ 0 w 3266317"/>
                <a:gd name="connsiteY5" fmla="*/ 2736586 h 2736586"/>
                <a:gd name="connsiteX6" fmla="*/ 0 w 3266317"/>
                <a:gd name="connsiteY6" fmla="*/ 1635558 h 2736586"/>
                <a:gd name="connsiteX7" fmla="*/ 1635557 w 3266317"/>
                <a:gd name="connsiteY7" fmla="*/ 0 h 2736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66317" h="2736586">
                  <a:moveTo>
                    <a:pt x="1635557" y="0"/>
                  </a:moveTo>
                  <a:lnTo>
                    <a:pt x="3266317" y="0"/>
                  </a:lnTo>
                  <a:lnTo>
                    <a:pt x="3266317" y="1630760"/>
                  </a:lnTo>
                  <a:cubicBezTo>
                    <a:pt x="3266317" y="2025955"/>
                    <a:pt x="3126159" y="2388411"/>
                    <a:pt x="2892838" y="2671131"/>
                  </a:cubicBezTo>
                  <a:lnTo>
                    <a:pt x="2833348" y="2736586"/>
                  </a:lnTo>
                  <a:lnTo>
                    <a:pt x="0" y="2736586"/>
                  </a:lnTo>
                  <a:lnTo>
                    <a:pt x="0" y="1635558"/>
                  </a:lnTo>
                  <a:cubicBezTo>
                    <a:pt x="0" y="732255"/>
                    <a:pt x="732254" y="0"/>
                    <a:pt x="1635557" y="0"/>
                  </a:cubicBezTo>
                  <a:close/>
                </a:path>
              </a:pathLst>
            </a:custGeom>
            <a:solidFill>
              <a:schemeClr val="accent1">
                <a:lumMod val="60000"/>
                <a:lumOff val="40000"/>
                <a:alpha val="60000"/>
              </a:schemeClr>
            </a:solidFill>
            <a:ln w="9331" cap="flat">
              <a:noFill/>
              <a:prstDash val="solid"/>
              <a:miter/>
            </a:ln>
          </p:spPr>
          <p:txBody>
            <a:bodyPr rtlCol="0" anchor="ctr"/>
            <a:lstStyle/>
            <a:p>
              <a:pPr lvl="0"/>
              <a:endParaRPr lang="en-US" dirty="0"/>
            </a:p>
          </p:txBody>
        </p:sp>
        <p:sp>
          <p:nvSpPr>
            <p:cNvPr id="18" name="Freeform: Shape 17">
              <a:extLst>
                <a:ext uri="{FF2B5EF4-FFF2-40B4-BE49-F238E27FC236}">
                  <a16:creationId xmlns:a16="http://schemas.microsoft.com/office/drawing/2014/main" id="{A985F09D-6969-44D0-B04F-4EDE0FEDAF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755674" y="3386384"/>
              <a:ext cx="436325" cy="1309674"/>
            </a:xfrm>
            <a:custGeom>
              <a:avLst/>
              <a:gdLst>
                <a:gd name="connsiteX0" fmla="*/ 470325 w 477612"/>
                <a:gd name="connsiteY0" fmla="*/ 0 h 1433600"/>
                <a:gd name="connsiteX1" fmla="*/ 475607 w 477612"/>
                <a:gd name="connsiteY1" fmla="*/ 3701 h 1433600"/>
                <a:gd name="connsiteX2" fmla="*/ 477612 w 477612"/>
                <a:gd name="connsiteY2" fmla="*/ 5160 h 1433600"/>
                <a:gd name="connsiteX3" fmla="*/ 477612 w 477612"/>
                <a:gd name="connsiteY3" fmla="*/ 1428441 h 1433600"/>
                <a:gd name="connsiteX4" fmla="*/ 475607 w 477612"/>
                <a:gd name="connsiteY4" fmla="*/ 1429900 h 1433600"/>
                <a:gd name="connsiteX5" fmla="*/ 470325 w 477612"/>
                <a:gd name="connsiteY5" fmla="*/ 1433600 h 1433600"/>
                <a:gd name="connsiteX6" fmla="*/ 0 w 477612"/>
                <a:gd name="connsiteY6" fmla="*/ 716800 h 1433600"/>
                <a:gd name="connsiteX7" fmla="*/ 470325 w 477612"/>
                <a:gd name="connsiteY7" fmla="*/ 0 h 143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7612" h="1433600">
                  <a:moveTo>
                    <a:pt x="470325" y="0"/>
                  </a:moveTo>
                  <a:cubicBezTo>
                    <a:pt x="470325" y="0"/>
                    <a:pt x="472162" y="1254"/>
                    <a:pt x="475607" y="3701"/>
                  </a:cubicBezTo>
                  <a:lnTo>
                    <a:pt x="477612" y="5160"/>
                  </a:lnTo>
                  <a:lnTo>
                    <a:pt x="477612" y="1428441"/>
                  </a:lnTo>
                  <a:lnTo>
                    <a:pt x="475607" y="1429900"/>
                  </a:lnTo>
                  <a:cubicBezTo>
                    <a:pt x="472162" y="1432347"/>
                    <a:pt x="470325" y="1433600"/>
                    <a:pt x="470325" y="1433600"/>
                  </a:cubicBezTo>
                  <a:cubicBezTo>
                    <a:pt x="470325" y="1433600"/>
                    <a:pt x="0" y="1112672"/>
                    <a:pt x="0" y="716800"/>
                  </a:cubicBezTo>
                  <a:cubicBezTo>
                    <a:pt x="0" y="320929"/>
                    <a:pt x="470325" y="0"/>
                    <a:pt x="470325" y="0"/>
                  </a:cubicBezTo>
                  <a:close/>
                </a:path>
              </a:pathLst>
            </a:custGeom>
            <a:pattFill prst="pct5">
              <a:fgClr>
                <a:schemeClr val="accent4">
                  <a:lumMod val="20000"/>
                  <a:lumOff val="80000"/>
                </a:schemeClr>
              </a:fgClr>
              <a:bgClr>
                <a:schemeClr val="accent4">
                  <a:lumMod val="60000"/>
                  <a:lumOff val="40000"/>
                </a:schemeClr>
              </a:bgClr>
            </a:pattFill>
            <a:ln w="9525" cap="flat">
              <a:noFill/>
              <a:prstDash val="solid"/>
              <a:miter/>
            </a:ln>
          </p:spPr>
          <p:txBody>
            <a:bodyPr rtlCol="0" anchor="ctr"/>
            <a:lstStyle/>
            <a:p>
              <a:pPr lvl="0"/>
              <a:endParaRPr lang="en-US" dirty="0"/>
            </a:p>
          </p:txBody>
        </p:sp>
        <p:sp>
          <p:nvSpPr>
            <p:cNvPr id="19" name="Graphic 9">
              <a:extLst>
                <a:ext uri="{FF2B5EF4-FFF2-40B4-BE49-F238E27FC236}">
                  <a16:creationId xmlns:a16="http://schemas.microsoft.com/office/drawing/2014/main" id="{003913A0-A3C0-4ED8-8920-318068FBC4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5870" y="791588"/>
              <a:ext cx="3232012" cy="3232012"/>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p>
              <a:pPr lvl="0"/>
              <a:endParaRPr lang="en-US"/>
            </a:p>
          </p:txBody>
        </p:sp>
      </p:grpSp>
      <p:sp>
        <p:nvSpPr>
          <p:cNvPr id="21" name="Texture">
            <a:extLst>
              <a:ext uri="{FF2B5EF4-FFF2-40B4-BE49-F238E27FC236}">
                <a16:creationId xmlns:a16="http://schemas.microsoft.com/office/drawing/2014/main" id="{7FE1D329-7CB2-4DF5-B0C0-36DD19EBC6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blipFill dpi="0" rotWithShape="1">
            <a:blip r:embed="rId2">
              <a:alphaModFix amt="6000"/>
            </a:blip>
            <a:srcRect/>
            <a:tile tx="0" ty="0" sx="100000" sy="100000" flip="none" algn="tl"/>
          </a:blipFill>
          <a:ln w="9525" cap="flat">
            <a:noFill/>
            <a:prstDash val="solid"/>
            <a:miter/>
          </a:ln>
        </p:spPr>
        <p:txBody>
          <a:bodyPr rtlCol="0" anchor="ctr"/>
          <a:lstStyle/>
          <a:p>
            <a:endParaRPr lang="en-US" dirty="0"/>
          </a:p>
        </p:txBody>
      </p:sp>
      <p:sp useBgFill="1">
        <p:nvSpPr>
          <p:cNvPr id="23" name="Background Fill">
            <a:extLst>
              <a:ext uri="{FF2B5EF4-FFF2-40B4-BE49-F238E27FC236}">
                <a16:creationId xmlns:a16="http://schemas.microsoft.com/office/drawing/2014/main" id="{A7971386-B2B0-4A38-8D3B-8CF23AAA61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9525" cap="flat">
            <a:noFill/>
            <a:prstDash val="solid"/>
            <a:miter/>
          </a:ln>
        </p:spPr>
        <p:txBody>
          <a:bodyPr rtlCol="0" anchor="ctr"/>
          <a:lstStyle/>
          <a:p>
            <a:endParaRPr lang="en-US">
              <a:solidFill>
                <a:schemeClr val="tx1"/>
              </a:solidFill>
            </a:endParaRPr>
          </a:p>
        </p:txBody>
      </p:sp>
      <p:sp>
        <p:nvSpPr>
          <p:cNvPr id="25" name="Color Fill">
            <a:extLst>
              <a:ext uri="{FF2B5EF4-FFF2-40B4-BE49-F238E27FC236}">
                <a16:creationId xmlns:a16="http://schemas.microsoft.com/office/drawing/2014/main" id="{8BECD55C-E611-4BCD-B45E-BF01D62348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lumMod val="75000"/>
              <a:lumOff val="25000"/>
              <a:alpha val="40000"/>
            </a:schemeClr>
          </a:solidFill>
          <a:ln w="9525" cap="flat">
            <a:noFill/>
            <a:prstDash val="solid"/>
            <a:miter/>
          </a:ln>
        </p:spPr>
        <p:txBody>
          <a:bodyPr rtlCol="0" anchor="ctr"/>
          <a:lstStyle/>
          <a:p>
            <a:endParaRPr lang="en-US" dirty="0">
              <a:solidFill>
                <a:schemeClr val="bg2">
                  <a:lumMod val="75000"/>
                  <a:lumOff val="25000"/>
                </a:schemeClr>
              </a:solidFill>
            </a:endParaRPr>
          </a:p>
        </p:txBody>
      </p:sp>
      <p:sp>
        <p:nvSpPr>
          <p:cNvPr id="27" name="Graphic 9">
            <a:extLst>
              <a:ext uri="{FF2B5EF4-FFF2-40B4-BE49-F238E27FC236}">
                <a16:creationId xmlns:a16="http://schemas.microsoft.com/office/drawing/2014/main" id="{1B8F0E52-7B96-44E2-BC48-F2D2BAC461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2379" y="16681"/>
            <a:ext cx="6905281" cy="6827374"/>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solidFill>
            <a:srgbClr val="FFFFFF"/>
          </a:solidFill>
          <a:ln w="38100" cap="flat">
            <a:solidFill>
              <a:srgbClr val="F7F7F7"/>
            </a:solidFill>
            <a:prstDash val="solid"/>
            <a:miter/>
          </a:ln>
        </p:spPr>
        <p:txBody>
          <a:bodyPr rtlCol="0" anchor="ctr"/>
          <a:lstStyle/>
          <a:p>
            <a:endParaRPr lang="en-US" dirty="0"/>
          </a:p>
        </p:txBody>
      </p:sp>
      <p:sp>
        <p:nvSpPr>
          <p:cNvPr id="29" name="Texture">
            <a:extLst>
              <a:ext uri="{FF2B5EF4-FFF2-40B4-BE49-F238E27FC236}">
                <a16:creationId xmlns:a16="http://schemas.microsoft.com/office/drawing/2014/main" id="{0D29D77D-2D4E-4868-960B-BEDA724F5C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blipFill dpi="0" rotWithShape="1">
            <a:blip r:embed="rId2">
              <a:alphaModFix amt="6000"/>
            </a:blip>
            <a:srcRect/>
            <a:tile tx="0" ty="0" sx="100000" sy="100000" flip="none" algn="tl"/>
          </a:blipFill>
          <a:ln w="9525"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A44172DB-FEDC-B505-0F28-4EE2FECDDDB9}"/>
              </a:ext>
            </a:extLst>
          </p:cNvPr>
          <p:cNvSpPr>
            <a:spLocks noGrp="1"/>
          </p:cNvSpPr>
          <p:nvPr>
            <p:ph type="title"/>
          </p:nvPr>
        </p:nvSpPr>
        <p:spPr>
          <a:xfrm>
            <a:off x="457199" y="676656"/>
            <a:ext cx="4916061" cy="3063240"/>
          </a:xfrm>
        </p:spPr>
        <p:txBody>
          <a:bodyPr vert="horz" lIns="91440" tIns="45720" rIns="91440" bIns="45720" rtlCol="0" anchor="b">
            <a:normAutofit/>
          </a:bodyPr>
          <a:lstStyle/>
          <a:p>
            <a:r>
              <a:rPr lang="en-US" sz="5400" dirty="0"/>
              <a:t>Network of computing Device</a:t>
            </a:r>
          </a:p>
        </p:txBody>
      </p:sp>
      <p:pic>
        <p:nvPicPr>
          <p:cNvPr id="5" name="Content Placeholder 4" descr="A picture containing text, electronics, computer, microscope&#10;&#10;Description automatically generated">
            <a:extLst>
              <a:ext uri="{FF2B5EF4-FFF2-40B4-BE49-F238E27FC236}">
                <a16:creationId xmlns:a16="http://schemas.microsoft.com/office/drawing/2014/main" id="{27D5760B-3F66-EBA6-01A7-CCB992DD52A7}"/>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766533" y="1380524"/>
            <a:ext cx="5730949" cy="3639151"/>
          </a:xfrm>
          <a:prstGeom prst="rect">
            <a:avLst/>
          </a:prstGeom>
        </p:spPr>
      </p:pic>
    </p:spTree>
    <p:extLst>
      <p:ext uri="{BB962C8B-B14F-4D97-AF65-F5344CB8AC3E}">
        <p14:creationId xmlns:p14="http://schemas.microsoft.com/office/powerpoint/2010/main" val="18341566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Background Fill">
            <a:extLst>
              <a:ext uri="{FF2B5EF4-FFF2-40B4-BE49-F238E27FC236}">
                <a16:creationId xmlns:a16="http://schemas.microsoft.com/office/drawing/2014/main" id="{973CFC7D-374D-4D67-8994-8DA9D4E23B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9525" cap="flat">
            <a:noFill/>
            <a:prstDash val="solid"/>
            <a:miter/>
          </a:ln>
        </p:spPr>
        <p:txBody>
          <a:bodyPr rtlCol="0" anchor="ctr"/>
          <a:lstStyle/>
          <a:p>
            <a:endParaRPr lang="en-US">
              <a:solidFill>
                <a:schemeClr val="tx1"/>
              </a:solidFill>
            </a:endParaRPr>
          </a:p>
        </p:txBody>
      </p:sp>
      <p:sp>
        <p:nvSpPr>
          <p:cNvPr id="12" name="Color Fill">
            <a:extLst>
              <a:ext uri="{FF2B5EF4-FFF2-40B4-BE49-F238E27FC236}">
                <a16:creationId xmlns:a16="http://schemas.microsoft.com/office/drawing/2014/main" id="{8F7FA731-5B6E-499C-926D-C2D2D49466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lumMod val="75000"/>
              <a:lumOff val="25000"/>
              <a:alpha val="40000"/>
            </a:schemeClr>
          </a:solidFill>
          <a:ln w="9525" cap="flat">
            <a:noFill/>
            <a:prstDash val="solid"/>
            <a:miter/>
          </a:ln>
        </p:spPr>
        <p:txBody>
          <a:bodyPr rtlCol="0" anchor="ctr"/>
          <a:lstStyle/>
          <a:p>
            <a:endParaRPr lang="en-US">
              <a:solidFill>
                <a:schemeClr val="bg2">
                  <a:lumMod val="75000"/>
                  <a:lumOff val="25000"/>
                </a:schemeClr>
              </a:solidFill>
            </a:endParaRPr>
          </a:p>
        </p:txBody>
      </p:sp>
      <p:sp>
        <p:nvSpPr>
          <p:cNvPr id="14" name="Texture">
            <a:extLst>
              <a:ext uri="{FF2B5EF4-FFF2-40B4-BE49-F238E27FC236}">
                <a16:creationId xmlns:a16="http://schemas.microsoft.com/office/drawing/2014/main" id="{8592B821-10D5-48C0-8022-A904844B7F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blipFill dpi="0" rotWithShape="1">
            <a:blip r:embed="rId2">
              <a:alphaModFix amt="6000"/>
            </a:blip>
            <a:srcRect/>
            <a:tile tx="0" ty="0" sx="100000" sy="100000" flip="none" algn="tl"/>
          </a:blipFill>
          <a:ln w="9525"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FE8111B7-2119-479E-C6A6-19D6CA279164}"/>
              </a:ext>
            </a:extLst>
          </p:cNvPr>
          <p:cNvSpPr>
            <a:spLocks noGrp="1"/>
          </p:cNvSpPr>
          <p:nvPr>
            <p:ph type="title"/>
          </p:nvPr>
        </p:nvSpPr>
        <p:spPr>
          <a:xfrm>
            <a:off x="457199" y="668049"/>
            <a:ext cx="11477625" cy="1325563"/>
          </a:xfrm>
        </p:spPr>
        <p:txBody>
          <a:bodyPr>
            <a:normAutofit/>
          </a:bodyPr>
          <a:lstStyle/>
          <a:p>
            <a:pPr algn="ctr"/>
            <a:r>
              <a:rPr lang="en-IN" sz="4000" dirty="0"/>
              <a:t>COMPONENTS OF DATA </a:t>
            </a:r>
            <a:br>
              <a:rPr lang="en-IN" sz="4000" dirty="0"/>
            </a:br>
            <a:r>
              <a:rPr lang="en-IN" sz="4000" dirty="0"/>
              <a:t>COMMUNICATION</a:t>
            </a:r>
          </a:p>
        </p:txBody>
      </p:sp>
      <p:graphicFrame>
        <p:nvGraphicFramePr>
          <p:cNvPr id="5" name="Content Placeholder 2">
            <a:extLst>
              <a:ext uri="{FF2B5EF4-FFF2-40B4-BE49-F238E27FC236}">
                <a16:creationId xmlns:a16="http://schemas.microsoft.com/office/drawing/2014/main" id="{759317ED-76E3-FB14-60DB-B52A4A315C76}"/>
              </a:ext>
            </a:extLst>
          </p:cNvPr>
          <p:cNvGraphicFramePr>
            <a:graphicFrameLocks noGrp="1"/>
          </p:cNvGraphicFramePr>
          <p:nvPr>
            <p:ph idx="1"/>
            <p:extLst>
              <p:ext uri="{D42A27DB-BD31-4B8C-83A1-F6EECF244321}">
                <p14:modId xmlns:p14="http://schemas.microsoft.com/office/powerpoint/2010/main" val="3675348188"/>
              </p:ext>
            </p:extLst>
          </p:nvPr>
        </p:nvGraphicFramePr>
        <p:xfrm>
          <a:off x="457200" y="1993612"/>
          <a:ext cx="11187390" cy="40798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912251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ext Box 3">
            <a:extLst>
              <a:ext uri="{FF2B5EF4-FFF2-40B4-BE49-F238E27FC236}">
                <a16:creationId xmlns:a16="http://schemas.microsoft.com/office/drawing/2014/main" id="{774A19A3-5930-D94E-1265-E44B6E4FFB2B}"/>
              </a:ext>
            </a:extLst>
          </p:cNvPr>
          <p:cNvSpPr txBox="1">
            <a:spLocks noChangeArrowheads="1"/>
          </p:cNvSpPr>
          <p:nvPr/>
        </p:nvSpPr>
        <p:spPr bwMode="auto">
          <a:xfrm>
            <a:off x="2192400" y="2505724"/>
            <a:ext cx="6026150" cy="1433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imes New Roman" panose="02020603050405020304" pitchFamily="18" charset="0"/>
              </a:defRPr>
            </a:lvl1pPr>
            <a:lvl2pPr marL="742950" indent="-285750">
              <a:defRPr b="1">
                <a:solidFill>
                  <a:schemeClr val="tx1"/>
                </a:solidFill>
                <a:latin typeface="Times New Roman" panose="02020603050405020304" pitchFamily="18" charset="0"/>
              </a:defRPr>
            </a:lvl2pPr>
            <a:lvl3pPr marL="1143000" indent="-228600">
              <a:defRPr b="1">
                <a:solidFill>
                  <a:schemeClr val="tx1"/>
                </a:solidFill>
                <a:latin typeface="Times New Roman" panose="02020603050405020304" pitchFamily="18" charset="0"/>
              </a:defRPr>
            </a:lvl3pPr>
            <a:lvl4pPr marL="1600200" indent="-228600">
              <a:defRPr b="1">
                <a:solidFill>
                  <a:schemeClr val="tx1"/>
                </a:solidFill>
                <a:latin typeface="Times New Roman" panose="02020603050405020304" pitchFamily="18" charset="0"/>
              </a:defRPr>
            </a:lvl4pPr>
            <a:lvl5pPr marL="2057400" indent="-228600">
              <a:defRPr b="1">
                <a:solidFill>
                  <a:schemeClr val="tx1"/>
                </a:solidFill>
                <a:latin typeface="Times New Roman" panose="02020603050405020304" pitchFamily="18" charset="0"/>
              </a:defRPr>
            </a:lvl5pPr>
            <a:lvl6pPr marL="2514600" indent="-228600" eaLnBrk="0" fontAlgn="base" hangingPunct="0">
              <a:spcBef>
                <a:spcPct val="0"/>
              </a:spcBef>
              <a:spcAft>
                <a:spcPct val="0"/>
              </a:spcAft>
              <a:defRPr b="1">
                <a:solidFill>
                  <a:schemeClr val="tx1"/>
                </a:solidFill>
                <a:latin typeface="Times New Roman" panose="02020603050405020304" pitchFamily="18" charset="0"/>
              </a:defRPr>
            </a:lvl6pPr>
            <a:lvl7pPr marL="2971800" indent="-228600" eaLnBrk="0" fontAlgn="base" hangingPunct="0">
              <a:spcBef>
                <a:spcPct val="0"/>
              </a:spcBef>
              <a:spcAft>
                <a:spcPct val="0"/>
              </a:spcAft>
              <a:defRPr b="1">
                <a:solidFill>
                  <a:schemeClr val="tx1"/>
                </a:solidFill>
                <a:latin typeface="Times New Roman" panose="02020603050405020304" pitchFamily="18" charset="0"/>
              </a:defRPr>
            </a:lvl7pPr>
            <a:lvl8pPr marL="3429000" indent="-228600" eaLnBrk="0" fontAlgn="base" hangingPunct="0">
              <a:spcBef>
                <a:spcPct val="0"/>
              </a:spcBef>
              <a:spcAft>
                <a:spcPct val="0"/>
              </a:spcAft>
              <a:defRPr b="1">
                <a:solidFill>
                  <a:schemeClr val="tx1"/>
                </a:solidFill>
                <a:latin typeface="Times New Roman" panose="02020603050405020304" pitchFamily="18" charset="0"/>
              </a:defRPr>
            </a:lvl8pPr>
            <a:lvl9pPr marL="3886200" indent="-228600" eaLnBrk="0" fontAlgn="base" hangingPunct="0">
              <a:spcBef>
                <a:spcPct val="0"/>
              </a:spcBef>
              <a:spcAft>
                <a:spcPct val="0"/>
              </a:spcAft>
              <a:defRPr b="1">
                <a:solidFill>
                  <a:schemeClr val="tx1"/>
                </a:solidFill>
                <a:latin typeface="Times New Roman" panose="02020603050405020304" pitchFamily="18" charset="0"/>
              </a:defRPr>
            </a:lvl9pPr>
          </a:lstStyle>
          <a:p>
            <a:pPr algn="ctr" eaLnBrk="1" hangingPunct="1"/>
            <a:r>
              <a:rPr lang="en-US" altLang="en-US" sz="8800" i="1" dirty="0">
                <a:solidFill>
                  <a:srgbClr val="FF0066"/>
                </a:solidFill>
              </a:rPr>
              <a:t>Introduction</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F358BAA-9C8A-4E17-BAD8-32FD6FFEA7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9525" cap="flat">
            <a:noFill/>
            <a:prstDash val="solid"/>
            <a:miter/>
          </a:ln>
        </p:spPr>
        <p:txBody>
          <a:bodyPr rtlCol="0" anchor="ctr"/>
          <a:lstStyle/>
          <a:p>
            <a:endParaRPr lang="en-US">
              <a:solidFill>
                <a:schemeClr val="tx1"/>
              </a:solidFill>
            </a:endParaRPr>
          </a:p>
        </p:txBody>
      </p:sp>
      <p:sp>
        <p:nvSpPr>
          <p:cNvPr id="12" name="Color Fill">
            <a:extLst>
              <a:ext uri="{FF2B5EF4-FFF2-40B4-BE49-F238E27FC236}">
                <a16:creationId xmlns:a16="http://schemas.microsoft.com/office/drawing/2014/main" id="{4D6F41A4-BEE3-4935-9371-4ADEA67A22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lumMod val="75000"/>
              <a:lumOff val="25000"/>
              <a:alpha val="40000"/>
            </a:schemeClr>
          </a:solidFill>
          <a:ln w="9525" cap="flat">
            <a:noFill/>
            <a:prstDash val="solid"/>
            <a:miter/>
          </a:ln>
        </p:spPr>
        <p:txBody>
          <a:bodyPr rtlCol="0" anchor="ctr"/>
          <a:lstStyle/>
          <a:p>
            <a:endParaRPr lang="en-US" dirty="0">
              <a:solidFill>
                <a:schemeClr val="bg2">
                  <a:lumMod val="75000"/>
                  <a:lumOff val="25000"/>
                </a:schemeClr>
              </a:solidFill>
            </a:endParaRPr>
          </a:p>
        </p:txBody>
      </p:sp>
      <p:grpSp>
        <p:nvGrpSpPr>
          <p:cNvPr id="14" name="Group 13">
            <a:extLst>
              <a:ext uri="{FF2B5EF4-FFF2-40B4-BE49-F238E27FC236}">
                <a16:creationId xmlns:a16="http://schemas.microsoft.com/office/drawing/2014/main" id="{7726F010-956A-40BC-8A1F-8002DC729B4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351566" y="0"/>
            <a:ext cx="3840434" cy="6858000"/>
            <a:chOff x="8351565" y="0"/>
            <a:chExt cx="3840434" cy="6858000"/>
          </a:xfrm>
        </p:grpSpPr>
        <p:sp>
          <p:nvSpPr>
            <p:cNvPr id="15" name="Oval 14">
              <a:extLst>
                <a:ext uri="{FF2B5EF4-FFF2-40B4-BE49-F238E27FC236}">
                  <a16:creationId xmlns:a16="http://schemas.microsoft.com/office/drawing/2014/main" id="{D386E468-0048-46C4-ADDD-FBE7A6AE9F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60165" y="519204"/>
              <a:ext cx="474635" cy="47463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6" name="Freeform: Shape 15">
              <a:extLst>
                <a:ext uri="{FF2B5EF4-FFF2-40B4-BE49-F238E27FC236}">
                  <a16:creationId xmlns:a16="http://schemas.microsoft.com/office/drawing/2014/main" id="{C5B35ED4-0C31-4C8C-A45E-6A3EDEAB28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5871" y="0"/>
              <a:ext cx="2955657" cy="679194"/>
            </a:xfrm>
            <a:custGeom>
              <a:avLst/>
              <a:gdLst>
                <a:gd name="connsiteX0" fmla="*/ 0 w 2955657"/>
                <a:gd name="connsiteY0" fmla="*/ 0 h 679194"/>
                <a:gd name="connsiteX1" fmla="*/ 2955657 w 2955657"/>
                <a:gd name="connsiteY1" fmla="*/ 0 h 679194"/>
                <a:gd name="connsiteX2" fmla="*/ 2892839 w 2955657"/>
                <a:gd name="connsiteY2" fmla="*/ 84007 h 679194"/>
                <a:gd name="connsiteX3" fmla="*/ 1630760 w 2955657"/>
                <a:gd name="connsiteY3" fmla="*/ 679194 h 679194"/>
                <a:gd name="connsiteX4" fmla="*/ 0 w 2955657"/>
                <a:gd name="connsiteY4" fmla="*/ 679194 h 6791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5657" h="679194">
                  <a:moveTo>
                    <a:pt x="0" y="0"/>
                  </a:moveTo>
                  <a:lnTo>
                    <a:pt x="2955657" y="0"/>
                  </a:lnTo>
                  <a:lnTo>
                    <a:pt x="2892839" y="84007"/>
                  </a:lnTo>
                  <a:cubicBezTo>
                    <a:pt x="2592855" y="447504"/>
                    <a:pt x="2138868" y="679194"/>
                    <a:pt x="1630760" y="679194"/>
                  </a:cubicBezTo>
                  <a:lnTo>
                    <a:pt x="0" y="679194"/>
                  </a:lnTo>
                  <a:close/>
                </a:path>
              </a:pathLst>
            </a:custGeom>
            <a:solidFill>
              <a:schemeClr val="accent1">
                <a:lumMod val="60000"/>
                <a:lumOff val="40000"/>
                <a:alpha val="60000"/>
              </a:schemeClr>
            </a:solidFill>
            <a:ln w="9331" cap="flat">
              <a:noFill/>
              <a:prstDash val="solid"/>
              <a:miter/>
            </a:ln>
          </p:spPr>
          <p:txBody>
            <a:bodyPr rtlCol="0" anchor="ctr"/>
            <a:lstStyle/>
            <a:p>
              <a:pPr lvl="0"/>
              <a:endParaRPr lang="en-US"/>
            </a:p>
          </p:txBody>
        </p:sp>
        <p:sp>
          <p:nvSpPr>
            <p:cNvPr id="17" name="Freeform: Shape 16">
              <a:extLst>
                <a:ext uri="{FF2B5EF4-FFF2-40B4-BE49-F238E27FC236}">
                  <a16:creationId xmlns:a16="http://schemas.microsoft.com/office/drawing/2014/main" id="{B40A1EF3-FA93-48F4-9F82-BC0C796357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51565" y="4121414"/>
              <a:ext cx="3266317" cy="2736586"/>
            </a:xfrm>
            <a:custGeom>
              <a:avLst/>
              <a:gdLst>
                <a:gd name="connsiteX0" fmla="*/ 1635557 w 3266317"/>
                <a:gd name="connsiteY0" fmla="*/ 0 h 2736586"/>
                <a:gd name="connsiteX1" fmla="*/ 3266317 w 3266317"/>
                <a:gd name="connsiteY1" fmla="*/ 0 h 2736586"/>
                <a:gd name="connsiteX2" fmla="*/ 3266317 w 3266317"/>
                <a:gd name="connsiteY2" fmla="*/ 1630760 h 2736586"/>
                <a:gd name="connsiteX3" fmla="*/ 2892838 w 3266317"/>
                <a:gd name="connsiteY3" fmla="*/ 2671131 h 2736586"/>
                <a:gd name="connsiteX4" fmla="*/ 2833348 w 3266317"/>
                <a:gd name="connsiteY4" fmla="*/ 2736586 h 2736586"/>
                <a:gd name="connsiteX5" fmla="*/ 0 w 3266317"/>
                <a:gd name="connsiteY5" fmla="*/ 2736586 h 2736586"/>
                <a:gd name="connsiteX6" fmla="*/ 0 w 3266317"/>
                <a:gd name="connsiteY6" fmla="*/ 1635558 h 2736586"/>
                <a:gd name="connsiteX7" fmla="*/ 1635557 w 3266317"/>
                <a:gd name="connsiteY7" fmla="*/ 0 h 2736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66317" h="2736586">
                  <a:moveTo>
                    <a:pt x="1635557" y="0"/>
                  </a:moveTo>
                  <a:lnTo>
                    <a:pt x="3266317" y="0"/>
                  </a:lnTo>
                  <a:lnTo>
                    <a:pt x="3266317" y="1630760"/>
                  </a:lnTo>
                  <a:cubicBezTo>
                    <a:pt x="3266317" y="2025955"/>
                    <a:pt x="3126159" y="2388411"/>
                    <a:pt x="2892838" y="2671131"/>
                  </a:cubicBezTo>
                  <a:lnTo>
                    <a:pt x="2833348" y="2736586"/>
                  </a:lnTo>
                  <a:lnTo>
                    <a:pt x="0" y="2736586"/>
                  </a:lnTo>
                  <a:lnTo>
                    <a:pt x="0" y="1635558"/>
                  </a:lnTo>
                  <a:cubicBezTo>
                    <a:pt x="0" y="732255"/>
                    <a:pt x="732254" y="0"/>
                    <a:pt x="1635557" y="0"/>
                  </a:cubicBezTo>
                  <a:close/>
                </a:path>
              </a:pathLst>
            </a:custGeom>
            <a:solidFill>
              <a:schemeClr val="accent1">
                <a:lumMod val="60000"/>
                <a:lumOff val="40000"/>
                <a:alpha val="60000"/>
              </a:schemeClr>
            </a:solidFill>
            <a:ln w="9331" cap="flat">
              <a:noFill/>
              <a:prstDash val="solid"/>
              <a:miter/>
            </a:ln>
          </p:spPr>
          <p:txBody>
            <a:bodyPr rtlCol="0" anchor="ctr"/>
            <a:lstStyle/>
            <a:p>
              <a:pPr lvl="0"/>
              <a:endParaRPr lang="en-US" dirty="0"/>
            </a:p>
          </p:txBody>
        </p:sp>
        <p:sp>
          <p:nvSpPr>
            <p:cNvPr id="18" name="Freeform: Shape 17">
              <a:extLst>
                <a:ext uri="{FF2B5EF4-FFF2-40B4-BE49-F238E27FC236}">
                  <a16:creationId xmlns:a16="http://schemas.microsoft.com/office/drawing/2014/main" id="{A985F09D-6969-44D0-B04F-4EDE0FEDAF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755674" y="3386384"/>
              <a:ext cx="436325" cy="1309674"/>
            </a:xfrm>
            <a:custGeom>
              <a:avLst/>
              <a:gdLst>
                <a:gd name="connsiteX0" fmla="*/ 470325 w 477612"/>
                <a:gd name="connsiteY0" fmla="*/ 0 h 1433600"/>
                <a:gd name="connsiteX1" fmla="*/ 475607 w 477612"/>
                <a:gd name="connsiteY1" fmla="*/ 3701 h 1433600"/>
                <a:gd name="connsiteX2" fmla="*/ 477612 w 477612"/>
                <a:gd name="connsiteY2" fmla="*/ 5160 h 1433600"/>
                <a:gd name="connsiteX3" fmla="*/ 477612 w 477612"/>
                <a:gd name="connsiteY3" fmla="*/ 1428441 h 1433600"/>
                <a:gd name="connsiteX4" fmla="*/ 475607 w 477612"/>
                <a:gd name="connsiteY4" fmla="*/ 1429900 h 1433600"/>
                <a:gd name="connsiteX5" fmla="*/ 470325 w 477612"/>
                <a:gd name="connsiteY5" fmla="*/ 1433600 h 1433600"/>
                <a:gd name="connsiteX6" fmla="*/ 0 w 477612"/>
                <a:gd name="connsiteY6" fmla="*/ 716800 h 1433600"/>
                <a:gd name="connsiteX7" fmla="*/ 470325 w 477612"/>
                <a:gd name="connsiteY7" fmla="*/ 0 h 143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7612" h="1433600">
                  <a:moveTo>
                    <a:pt x="470325" y="0"/>
                  </a:moveTo>
                  <a:cubicBezTo>
                    <a:pt x="470325" y="0"/>
                    <a:pt x="472162" y="1254"/>
                    <a:pt x="475607" y="3701"/>
                  </a:cubicBezTo>
                  <a:lnTo>
                    <a:pt x="477612" y="5160"/>
                  </a:lnTo>
                  <a:lnTo>
                    <a:pt x="477612" y="1428441"/>
                  </a:lnTo>
                  <a:lnTo>
                    <a:pt x="475607" y="1429900"/>
                  </a:lnTo>
                  <a:cubicBezTo>
                    <a:pt x="472162" y="1432347"/>
                    <a:pt x="470325" y="1433600"/>
                    <a:pt x="470325" y="1433600"/>
                  </a:cubicBezTo>
                  <a:cubicBezTo>
                    <a:pt x="470325" y="1433600"/>
                    <a:pt x="0" y="1112672"/>
                    <a:pt x="0" y="716800"/>
                  </a:cubicBezTo>
                  <a:cubicBezTo>
                    <a:pt x="0" y="320929"/>
                    <a:pt x="470325" y="0"/>
                    <a:pt x="470325" y="0"/>
                  </a:cubicBezTo>
                  <a:close/>
                </a:path>
              </a:pathLst>
            </a:custGeom>
            <a:pattFill prst="pct5">
              <a:fgClr>
                <a:schemeClr val="accent4">
                  <a:lumMod val="20000"/>
                  <a:lumOff val="80000"/>
                </a:schemeClr>
              </a:fgClr>
              <a:bgClr>
                <a:schemeClr val="accent4">
                  <a:lumMod val="60000"/>
                  <a:lumOff val="40000"/>
                </a:schemeClr>
              </a:bgClr>
            </a:pattFill>
            <a:ln w="9525" cap="flat">
              <a:noFill/>
              <a:prstDash val="solid"/>
              <a:miter/>
            </a:ln>
          </p:spPr>
          <p:txBody>
            <a:bodyPr rtlCol="0" anchor="ctr"/>
            <a:lstStyle/>
            <a:p>
              <a:pPr lvl="0"/>
              <a:endParaRPr lang="en-US" dirty="0"/>
            </a:p>
          </p:txBody>
        </p:sp>
        <p:sp>
          <p:nvSpPr>
            <p:cNvPr id="19" name="Graphic 9">
              <a:extLst>
                <a:ext uri="{FF2B5EF4-FFF2-40B4-BE49-F238E27FC236}">
                  <a16:creationId xmlns:a16="http://schemas.microsoft.com/office/drawing/2014/main" id="{003913A0-A3C0-4ED8-8920-318068FBC4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5870" y="791588"/>
              <a:ext cx="3232012" cy="3232012"/>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p>
              <a:pPr lvl="0"/>
              <a:endParaRPr lang="en-US"/>
            </a:p>
          </p:txBody>
        </p:sp>
      </p:grpSp>
      <p:sp>
        <p:nvSpPr>
          <p:cNvPr id="21" name="Texture">
            <a:extLst>
              <a:ext uri="{FF2B5EF4-FFF2-40B4-BE49-F238E27FC236}">
                <a16:creationId xmlns:a16="http://schemas.microsoft.com/office/drawing/2014/main" id="{7FE1D329-7CB2-4DF5-B0C0-36DD19EBC6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blipFill dpi="0" rotWithShape="1">
            <a:blip r:embed="rId2">
              <a:alphaModFix amt="6000"/>
            </a:blip>
            <a:srcRect/>
            <a:tile tx="0" ty="0" sx="100000" sy="100000" flip="none" algn="tl"/>
          </a:blipFill>
          <a:ln w="9525" cap="flat">
            <a:noFill/>
            <a:prstDash val="solid"/>
            <a:miter/>
          </a:ln>
        </p:spPr>
        <p:txBody>
          <a:bodyPr rtlCol="0" anchor="ctr"/>
          <a:lstStyle/>
          <a:p>
            <a:endParaRPr lang="en-US" dirty="0"/>
          </a:p>
        </p:txBody>
      </p:sp>
      <p:sp useBgFill="1">
        <p:nvSpPr>
          <p:cNvPr id="23" name="Background Fill">
            <a:extLst>
              <a:ext uri="{FF2B5EF4-FFF2-40B4-BE49-F238E27FC236}">
                <a16:creationId xmlns:a16="http://schemas.microsoft.com/office/drawing/2014/main" id="{A7971386-B2B0-4A38-8D3B-8CF23AAA61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9525" cap="flat">
            <a:noFill/>
            <a:prstDash val="solid"/>
            <a:miter/>
          </a:ln>
        </p:spPr>
        <p:txBody>
          <a:bodyPr rtlCol="0" anchor="ctr"/>
          <a:lstStyle/>
          <a:p>
            <a:endParaRPr lang="en-US">
              <a:solidFill>
                <a:schemeClr val="tx1"/>
              </a:solidFill>
            </a:endParaRPr>
          </a:p>
        </p:txBody>
      </p:sp>
      <p:sp>
        <p:nvSpPr>
          <p:cNvPr id="25" name="Color Fill">
            <a:extLst>
              <a:ext uri="{FF2B5EF4-FFF2-40B4-BE49-F238E27FC236}">
                <a16:creationId xmlns:a16="http://schemas.microsoft.com/office/drawing/2014/main" id="{8BECD55C-E611-4BCD-B45E-BF01D62348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lumMod val="75000"/>
              <a:lumOff val="25000"/>
              <a:alpha val="40000"/>
            </a:schemeClr>
          </a:solidFill>
          <a:ln w="9525" cap="flat">
            <a:noFill/>
            <a:prstDash val="solid"/>
            <a:miter/>
          </a:ln>
        </p:spPr>
        <p:txBody>
          <a:bodyPr rtlCol="0" anchor="ctr"/>
          <a:lstStyle/>
          <a:p>
            <a:endParaRPr lang="en-US" dirty="0">
              <a:solidFill>
                <a:schemeClr val="bg2">
                  <a:lumMod val="75000"/>
                  <a:lumOff val="25000"/>
                </a:schemeClr>
              </a:solidFill>
            </a:endParaRPr>
          </a:p>
        </p:txBody>
      </p:sp>
      <p:sp>
        <p:nvSpPr>
          <p:cNvPr id="27" name="Graphic 9">
            <a:extLst>
              <a:ext uri="{FF2B5EF4-FFF2-40B4-BE49-F238E27FC236}">
                <a16:creationId xmlns:a16="http://schemas.microsoft.com/office/drawing/2014/main" id="{1B8F0E52-7B96-44E2-BC48-F2D2BAC461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2379" y="16681"/>
            <a:ext cx="6905281" cy="6827374"/>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solidFill>
            <a:srgbClr val="FFFFFF"/>
          </a:solidFill>
          <a:ln w="38100" cap="flat">
            <a:solidFill>
              <a:srgbClr val="F7F7F7"/>
            </a:solidFill>
            <a:prstDash val="solid"/>
            <a:miter/>
          </a:ln>
        </p:spPr>
        <p:txBody>
          <a:bodyPr rtlCol="0" anchor="ctr"/>
          <a:lstStyle/>
          <a:p>
            <a:endParaRPr lang="en-US" dirty="0"/>
          </a:p>
        </p:txBody>
      </p:sp>
      <p:sp>
        <p:nvSpPr>
          <p:cNvPr id="29" name="Texture">
            <a:extLst>
              <a:ext uri="{FF2B5EF4-FFF2-40B4-BE49-F238E27FC236}">
                <a16:creationId xmlns:a16="http://schemas.microsoft.com/office/drawing/2014/main" id="{0D29D77D-2D4E-4868-960B-BEDA724F5C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blipFill dpi="0" rotWithShape="1">
            <a:blip r:embed="rId2">
              <a:alphaModFix amt="6000"/>
            </a:blip>
            <a:srcRect/>
            <a:tile tx="0" ty="0" sx="100000" sy="100000" flip="none" algn="tl"/>
          </a:blipFill>
          <a:ln w="9525"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1BD21B3B-D2AC-FFA9-A2E7-6FAD2A069EF8}"/>
              </a:ext>
            </a:extLst>
          </p:cNvPr>
          <p:cNvSpPr>
            <a:spLocks noGrp="1"/>
          </p:cNvSpPr>
          <p:nvPr>
            <p:ph type="title"/>
          </p:nvPr>
        </p:nvSpPr>
        <p:spPr>
          <a:xfrm>
            <a:off x="457200" y="676656"/>
            <a:ext cx="4563482" cy="3063240"/>
          </a:xfrm>
        </p:spPr>
        <p:txBody>
          <a:bodyPr vert="horz" lIns="91440" tIns="45720" rIns="91440" bIns="45720" rtlCol="0" anchor="b">
            <a:normAutofit/>
          </a:bodyPr>
          <a:lstStyle/>
          <a:p>
            <a:r>
              <a:rPr lang="en-US" sz="5400"/>
              <a:t>Components</a:t>
            </a:r>
          </a:p>
        </p:txBody>
      </p:sp>
      <p:pic>
        <p:nvPicPr>
          <p:cNvPr id="5" name="Content Placeholder 4" descr="Diagram&#10;&#10;Description automatically generated">
            <a:extLst>
              <a:ext uri="{FF2B5EF4-FFF2-40B4-BE49-F238E27FC236}">
                <a16:creationId xmlns:a16="http://schemas.microsoft.com/office/drawing/2014/main" id="{9B2D1902-FBDB-361B-9BF7-E560D2330650}"/>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474834" y="2505075"/>
            <a:ext cx="6570004" cy="2085975"/>
          </a:xfrm>
          <a:prstGeom prst="rect">
            <a:avLst/>
          </a:prstGeom>
        </p:spPr>
      </p:pic>
    </p:spTree>
    <p:extLst>
      <p:ext uri="{BB962C8B-B14F-4D97-AF65-F5344CB8AC3E}">
        <p14:creationId xmlns:p14="http://schemas.microsoft.com/office/powerpoint/2010/main" val="27286084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0" name="Background Fill">
            <a:extLst>
              <a:ext uri="{FF2B5EF4-FFF2-40B4-BE49-F238E27FC236}">
                <a16:creationId xmlns:a16="http://schemas.microsoft.com/office/drawing/2014/main" id="{FAFB3478-4AEC-431E-93B2-1593839C16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9525" cap="flat">
            <a:noFill/>
            <a:prstDash val="solid"/>
            <a:miter/>
          </a:ln>
        </p:spPr>
        <p:txBody>
          <a:bodyPr rtlCol="0" anchor="ctr"/>
          <a:lstStyle/>
          <a:p>
            <a:endParaRPr lang="en-US">
              <a:solidFill>
                <a:schemeClr val="tx1"/>
              </a:solidFill>
            </a:endParaRPr>
          </a:p>
        </p:txBody>
      </p:sp>
      <p:sp>
        <p:nvSpPr>
          <p:cNvPr id="22" name="Color Fill">
            <a:extLst>
              <a:ext uri="{FF2B5EF4-FFF2-40B4-BE49-F238E27FC236}">
                <a16:creationId xmlns:a16="http://schemas.microsoft.com/office/drawing/2014/main" id="{F74280F7-820D-43DE-BE07-57E20B2716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lumMod val="75000"/>
              <a:lumOff val="25000"/>
              <a:alpha val="40000"/>
            </a:schemeClr>
          </a:solidFill>
          <a:ln w="9525" cap="flat">
            <a:noFill/>
            <a:prstDash val="solid"/>
            <a:miter/>
          </a:ln>
        </p:spPr>
        <p:txBody>
          <a:bodyPr rtlCol="0" anchor="ctr"/>
          <a:lstStyle/>
          <a:p>
            <a:endParaRPr lang="en-US" dirty="0">
              <a:solidFill>
                <a:schemeClr val="bg2">
                  <a:lumMod val="75000"/>
                  <a:lumOff val="25000"/>
                </a:schemeClr>
              </a:solidFill>
            </a:endParaRPr>
          </a:p>
        </p:txBody>
      </p:sp>
      <p:grpSp>
        <p:nvGrpSpPr>
          <p:cNvPr id="24" name="Group 23">
            <a:extLst>
              <a:ext uri="{FF2B5EF4-FFF2-40B4-BE49-F238E27FC236}">
                <a16:creationId xmlns:a16="http://schemas.microsoft.com/office/drawing/2014/main" id="{43D3F524-3DA9-4E34-A8AE-A379EB7486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992168" y="-1"/>
            <a:ext cx="4782385" cy="4928295"/>
            <a:chOff x="6992168" y="-1"/>
            <a:chExt cx="4782385" cy="4928295"/>
          </a:xfrm>
        </p:grpSpPr>
        <p:sp>
          <p:nvSpPr>
            <p:cNvPr id="25" name="Oval 24">
              <a:extLst>
                <a:ext uri="{FF2B5EF4-FFF2-40B4-BE49-F238E27FC236}">
                  <a16:creationId xmlns:a16="http://schemas.microsoft.com/office/drawing/2014/main" id="{D0C41165-16A0-480D-9245-506F037DBA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66507" y="453951"/>
              <a:ext cx="608046" cy="608046"/>
            </a:xfrm>
            <a:prstGeom prst="ellipse">
              <a:avLst/>
            </a:prstGeom>
            <a:solidFill>
              <a:schemeClr val="accent1">
                <a:lumMod val="60000"/>
                <a:lumOff val="40000"/>
                <a:alpha val="60000"/>
              </a:schemeClr>
            </a:solidFill>
            <a:ln w="9331" cap="flat">
              <a:noFill/>
              <a:prstDash val="solid"/>
              <a:miter/>
            </a:ln>
          </p:spPr>
          <p:txBody>
            <a:bodyPr rtlCol="0" anchor="ctr"/>
            <a:lstStyle/>
            <a:p>
              <a:endParaRPr lang="en-US">
                <a:solidFill>
                  <a:schemeClr val="tx1"/>
                </a:solidFill>
              </a:endParaRPr>
            </a:p>
          </p:txBody>
        </p:sp>
        <p:sp>
          <p:nvSpPr>
            <p:cNvPr id="26" name="Freeform: Shape 25">
              <a:extLst>
                <a:ext uri="{FF2B5EF4-FFF2-40B4-BE49-F238E27FC236}">
                  <a16:creationId xmlns:a16="http://schemas.microsoft.com/office/drawing/2014/main" id="{97C10C25-DA7C-4D85-855D-B65F31AE05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64751" y="0"/>
              <a:ext cx="3721476" cy="1682047"/>
            </a:xfrm>
            <a:custGeom>
              <a:avLst/>
              <a:gdLst>
                <a:gd name="connsiteX0" fmla="*/ 0 w 3721476"/>
                <a:gd name="connsiteY0" fmla="*/ 0 h 1682047"/>
                <a:gd name="connsiteX1" fmla="*/ 3721476 w 3721476"/>
                <a:gd name="connsiteY1" fmla="*/ 0 h 1682047"/>
                <a:gd name="connsiteX2" fmla="*/ 3721230 w 3721476"/>
                <a:gd name="connsiteY2" fmla="*/ 4881 h 1682047"/>
                <a:gd name="connsiteX3" fmla="*/ 1862697 w 3721476"/>
                <a:gd name="connsiteY3" fmla="*/ 1682047 h 1682047"/>
                <a:gd name="connsiteX4" fmla="*/ 0 w 3721476"/>
                <a:gd name="connsiteY4" fmla="*/ 1682047 h 16820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21476" h="1682047">
                  <a:moveTo>
                    <a:pt x="0" y="0"/>
                  </a:moveTo>
                  <a:lnTo>
                    <a:pt x="3721476" y="0"/>
                  </a:lnTo>
                  <a:lnTo>
                    <a:pt x="3721230" y="4881"/>
                  </a:lnTo>
                  <a:cubicBezTo>
                    <a:pt x="3625562" y="946929"/>
                    <a:pt x="2829989" y="1682047"/>
                    <a:pt x="1862697" y="1682047"/>
                  </a:cubicBezTo>
                  <a:lnTo>
                    <a:pt x="0" y="1682047"/>
                  </a:lnTo>
                  <a:close/>
                </a:path>
              </a:pathLst>
            </a:custGeom>
            <a:solidFill>
              <a:schemeClr val="accent1">
                <a:alpha val="60000"/>
              </a:schemeClr>
            </a:solidFill>
            <a:ln w="9331" cap="flat">
              <a:noFill/>
              <a:prstDash val="solid"/>
              <a:miter/>
            </a:ln>
          </p:spPr>
          <p:txBody>
            <a:bodyPr rtlCol="0" anchor="ctr"/>
            <a:lstStyle/>
            <a:p>
              <a:endParaRPr lang="en-US" dirty="0"/>
            </a:p>
          </p:txBody>
        </p:sp>
        <p:sp>
          <p:nvSpPr>
            <p:cNvPr id="27" name="Freeform: Shape 26">
              <a:extLst>
                <a:ext uri="{FF2B5EF4-FFF2-40B4-BE49-F238E27FC236}">
                  <a16:creationId xmlns:a16="http://schemas.microsoft.com/office/drawing/2014/main" id="{730BA5A8-3EAB-405A-ABF2-D024B04560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19737" y="-1"/>
              <a:ext cx="3443554" cy="1516699"/>
            </a:xfrm>
            <a:custGeom>
              <a:avLst/>
              <a:gdLst>
                <a:gd name="connsiteX0" fmla="*/ 0 w 2872279"/>
                <a:gd name="connsiteY0" fmla="*/ 0 h 1183937"/>
                <a:gd name="connsiteX1" fmla="*/ 2872279 w 2872279"/>
                <a:gd name="connsiteY1" fmla="*/ 0 h 1183937"/>
                <a:gd name="connsiteX2" fmla="*/ 2868418 w 2872279"/>
                <a:gd name="connsiteY2" fmla="*/ 25304 h 1183937"/>
                <a:gd name="connsiteX3" fmla="*/ 1446821 w 2872279"/>
                <a:gd name="connsiteY3" fmla="*/ 1183937 h 1183937"/>
                <a:gd name="connsiteX4" fmla="*/ 0 w 2872279"/>
                <a:gd name="connsiteY4" fmla="*/ 1183937 h 11839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72279" h="1183937">
                  <a:moveTo>
                    <a:pt x="0" y="0"/>
                  </a:moveTo>
                  <a:lnTo>
                    <a:pt x="2872279" y="0"/>
                  </a:lnTo>
                  <a:lnTo>
                    <a:pt x="2868418" y="25304"/>
                  </a:lnTo>
                  <a:cubicBezTo>
                    <a:pt x="2733112" y="686540"/>
                    <a:pt x="2148060" y="1183937"/>
                    <a:pt x="1446821" y="1183937"/>
                  </a:cubicBezTo>
                  <a:lnTo>
                    <a:pt x="0" y="1183937"/>
                  </a:ln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p>
              <a:endParaRPr lang="en-US" dirty="0"/>
            </a:p>
          </p:txBody>
        </p:sp>
        <p:sp>
          <p:nvSpPr>
            <p:cNvPr id="28" name="Oval 27">
              <a:extLst>
                <a:ext uri="{FF2B5EF4-FFF2-40B4-BE49-F238E27FC236}">
                  <a16:creationId xmlns:a16="http://schemas.microsoft.com/office/drawing/2014/main" id="{72C27D89-A6A3-48F1-936E-4E0341BD73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92168" y="4672162"/>
              <a:ext cx="256132" cy="25613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 name="Texture">
            <a:extLst>
              <a:ext uri="{FF2B5EF4-FFF2-40B4-BE49-F238E27FC236}">
                <a16:creationId xmlns:a16="http://schemas.microsoft.com/office/drawing/2014/main" id="{2E922E9E-A29B-4164-A634-B718A4336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blipFill dpi="0" rotWithShape="1">
            <a:blip r:embed="rId2">
              <a:alphaModFix amt="6000"/>
            </a:blip>
            <a:srcRect/>
            <a:tile tx="0" ty="0" sx="100000" sy="100000" flip="none" algn="tl"/>
          </a:blipFill>
          <a:ln w="9525"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D94D9410-0577-6200-A40F-23D1F434BF03}"/>
              </a:ext>
            </a:extLst>
          </p:cNvPr>
          <p:cNvSpPr>
            <a:spLocks noGrp="1"/>
          </p:cNvSpPr>
          <p:nvPr>
            <p:ph type="title"/>
          </p:nvPr>
        </p:nvSpPr>
        <p:spPr>
          <a:xfrm>
            <a:off x="457200" y="668049"/>
            <a:ext cx="10406091" cy="1325563"/>
          </a:xfrm>
        </p:spPr>
        <p:txBody>
          <a:bodyPr>
            <a:normAutofit/>
          </a:bodyPr>
          <a:lstStyle/>
          <a:p>
            <a:r>
              <a:rPr lang="en-US" sz="4100" b="0" i="0" dirty="0">
                <a:effectLst/>
                <a:latin typeface="urw-din"/>
              </a:rPr>
              <a:t>A communication system is made up of the following components:</a:t>
            </a:r>
            <a:endParaRPr lang="en-IN" sz="4100" dirty="0"/>
          </a:p>
        </p:txBody>
      </p:sp>
      <p:graphicFrame>
        <p:nvGraphicFramePr>
          <p:cNvPr id="5" name="Content Placeholder 2">
            <a:extLst>
              <a:ext uri="{FF2B5EF4-FFF2-40B4-BE49-F238E27FC236}">
                <a16:creationId xmlns:a16="http://schemas.microsoft.com/office/drawing/2014/main" id="{66DD4C1B-46EC-501C-5070-335451D1F4BB}"/>
              </a:ext>
            </a:extLst>
          </p:cNvPr>
          <p:cNvGraphicFramePr>
            <a:graphicFrameLocks noGrp="1"/>
          </p:cNvGraphicFramePr>
          <p:nvPr>
            <p:ph idx="1"/>
            <p:extLst>
              <p:ext uri="{D42A27DB-BD31-4B8C-83A1-F6EECF244321}">
                <p14:modId xmlns:p14="http://schemas.microsoft.com/office/powerpoint/2010/main" val="3547833841"/>
              </p:ext>
            </p:extLst>
          </p:nvPr>
        </p:nvGraphicFramePr>
        <p:xfrm>
          <a:off x="457200" y="2096713"/>
          <a:ext cx="10709307" cy="40802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529620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2" name="Background Fill">
            <a:extLst>
              <a:ext uri="{FF2B5EF4-FFF2-40B4-BE49-F238E27FC236}">
                <a16:creationId xmlns:a16="http://schemas.microsoft.com/office/drawing/2014/main" id="{973CFC7D-374D-4D67-8994-8DA9D4E23B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9525" cap="flat">
            <a:noFill/>
            <a:prstDash val="solid"/>
            <a:miter/>
          </a:ln>
        </p:spPr>
        <p:txBody>
          <a:bodyPr rtlCol="0" anchor="ctr"/>
          <a:lstStyle/>
          <a:p>
            <a:endParaRPr lang="en-US">
              <a:solidFill>
                <a:schemeClr val="tx1"/>
              </a:solidFill>
            </a:endParaRPr>
          </a:p>
        </p:txBody>
      </p:sp>
      <p:sp>
        <p:nvSpPr>
          <p:cNvPr id="24" name="Color Fill">
            <a:extLst>
              <a:ext uri="{FF2B5EF4-FFF2-40B4-BE49-F238E27FC236}">
                <a16:creationId xmlns:a16="http://schemas.microsoft.com/office/drawing/2014/main" id="{8F7FA731-5B6E-499C-926D-C2D2D49466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lumMod val="75000"/>
              <a:lumOff val="25000"/>
              <a:alpha val="40000"/>
            </a:schemeClr>
          </a:solidFill>
          <a:ln w="9525" cap="flat">
            <a:noFill/>
            <a:prstDash val="solid"/>
            <a:miter/>
          </a:ln>
        </p:spPr>
        <p:txBody>
          <a:bodyPr rtlCol="0" anchor="ctr"/>
          <a:lstStyle/>
          <a:p>
            <a:endParaRPr lang="en-US">
              <a:solidFill>
                <a:schemeClr val="bg2">
                  <a:lumMod val="75000"/>
                  <a:lumOff val="25000"/>
                </a:schemeClr>
              </a:solidFill>
            </a:endParaRPr>
          </a:p>
        </p:txBody>
      </p:sp>
      <p:sp>
        <p:nvSpPr>
          <p:cNvPr id="26" name="Texture">
            <a:extLst>
              <a:ext uri="{FF2B5EF4-FFF2-40B4-BE49-F238E27FC236}">
                <a16:creationId xmlns:a16="http://schemas.microsoft.com/office/drawing/2014/main" id="{8592B821-10D5-48C0-8022-A904844B7F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blipFill dpi="0" rotWithShape="1">
            <a:blip r:embed="rId2">
              <a:alphaModFix amt="6000"/>
            </a:blip>
            <a:srcRect/>
            <a:tile tx="0" ty="0" sx="100000" sy="100000" flip="none" algn="tl"/>
          </a:blipFill>
          <a:ln w="9525" cap="flat">
            <a:noFill/>
            <a:prstDash val="solid"/>
            <a:miter/>
          </a:ln>
        </p:spPr>
        <p:txBody>
          <a:bodyPr rtlCol="0" anchor="ctr"/>
          <a:lstStyle/>
          <a:p>
            <a:endParaRPr lang="en-US"/>
          </a:p>
        </p:txBody>
      </p:sp>
      <p:graphicFrame>
        <p:nvGraphicFramePr>
          <p:cNvPr id="5" name="Content Placeholder 2">
            <a:extLst>
              <a:ext uri="{FF2B5EF4-FFF2-40B4-BE49-F238E27FC236}">
                <a16:creationId xmlns:a16="http://schemas.microsoft.com/office/drawing/2014/main" id="{A0C8AE67-290D-CC74-EED6-B30F69198AE3}"/>
              </a:ext>
            </a:extLst>
          </p:cNvPr>
          <p:cNvGraphicFramePr>
            <a:graphicFrameLocks noGrp="1"/>
          </p:cNvGraphicFramePr>
          <p:nvPr>
            <p:ph idx="1"/>
            <p:extLst>
              <p:ext uri="{D42A27DB-BD31-4B8C-83A1-F6EECF244321}">
                <p14:modId xmlns:p14="http://schemas.microsoft.com/office/powerpoint/2010/main" val="4268899741"/>
              </p:ext>
            </p:extLst>
          </p:nvPr>
        </p:nvGraphicFramePr>
        <p:xfrm>
          <a:off x="457200" y="1552576"/>
          <a:ext cx="11187390" cy="46243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229172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Background Fill">
            <a:extLst>
              <a:ext uri="{FF2B5EF4-FFF2-40B4-BE49-F238E27FC236}">
                <a16:creationId xmlns:a16="http://schemas.microsoft.com/office/drawing/2014/main" id="{973CFC7D-374D-4D67-8994-8DA9D4E23B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9525" cap="flat">
            <a:noFill/>
            <a:prstDash val="solid"/>
            <a:miter/>
          </a:ln>
        </p:spPr>
        <p:txBody>
          <a:bodyPr rtlCol="0" anchor="ctr"/>
          <a:lstStyle/>
          <a:p>
            <a:endParaRPr lang="en-US">
              <a:solidFill>
                <a:schemeClr val="tx1"/>
              </a:solidFill>
            </a:endParaRPr>
          </a:p>
        </p:txBody>
      </p:sp>
      <p:sp>
        <p:nvSpPr>
          <p:cNvPr id="11" name="Color Fill">
            <a:extLst>
              <a:ext uri="{FF2B5EF4-FFF2-40B4-BE49-F238E27FC236}">
                <a16:creationId xmlns:a16="http://schemas.microsoft.com/office/drawing/2014/main" id="{8F7FA731-5B6E-499C-926D-C2D2D49466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lumMod val="75000"/>
              <a:lumOff val="25000"/>
              <a:alpha val="40000"/>
            </a:schemeClr>
          </a:solidFill>
          <a:ln w="9525" cap="flat">
            <a:noFill/>
            <a:prstDash val="solid"/>
            <a:miter/>
          </a:ln>
        </p:spPr>
        <p:txBody>
          <a:bodyPr rtlCol="0" anchor="ctr"/>
          <a:lstStyle/>
          <a:p>
            <a:endParaRPr lang="en-US">
              <a:solidFill>
                <a:schemeClr val="bg2">
                  <a:lumMod val="75000"/>
                  <a:lumOff val="25000"/>
                </a:schemeClr>
              </a:solidFill>
            </a:endParaRPr>
          </a:p>
        </p:txBody>
      </p:sp>
      <p:sp>
        <p:nvSpPr>
          <p:cNvPr id="13" name="Texture">
            <a:extLst>
              <a:ext uri="{FF2B5EF4-FFF2-40B4-BE49-F238E27FC236}">
                <a16:creationId xmlns:a16="http://schemas.microsoft.com/office/drawing/2014/main" id="{8592B821-10D5-48C0-8022-A904844B7F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blipFill dpi="0" rotWithShape="1">
            <a:blip r:embed="rId2">
              <a:alphaModFix amt="6000"/>
            </a:blip>
            <a:srcRect/>
            <a:tile tx="0" ty="0" sx="100000" sy="100000" flip="none" algn="tl"/>
          </a:blipFill>
          <a:ln w="9525"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D5640D61-FC89-CF38-91F5-BE6CA7C929E8}"/>
              </a:ext>
            </a:extLst>
          </p:cNvPr>
          <p:cNvSpPr>
            <a:spLocks noGrp="1"/>
          </p:cNvSpPr>
          <p:nvPr>
            <p:ph type="title"/>
          </p:nvPr>
        </p:nvSpPr>
        <p:spPr>
          <a:xfrm>
            <a:off x="373225" y="154865"/>
            <a:ext cx="11187316" cy="1325563"/>
          </a:xfrm>
        </p:spPr>
        <p:txBody>
          <a:bodyPr>
            <a:normAutofit/>
          </a:bodyPr>
          <a:lstStyle/>
          <a:p>
            <a:r>
              <a:rPr lang="en-IN" dirty="0"/>
              <a:t>Protocols:</a:t>
            </a:r>
          </a:p>
        </p:txBody>
      </p:sp>
      <p:graphicFrame>
        <p:nvGraphicFramePr>
          <p:cNvPr id="5" name="Content Placeholder 2">
            <a:extLst>
              <a:ext uri="{FF2B5EF4-FFF2-40B4-BE49-F238E27FC236}">
                <a16:creationId xmlns:a16="http://schemas.microsoft.com/office/drawing/2014/main" id="{3046564F-D2E4-F644-26B1-1A53D1CC2B44}"/>
              </a:ext>
            </a:extLst>
          </p:cNvPr>
          <p:cNvGraphicFramePr>
            <a:graphicFrameLocks noGrp="1"/>
          </p:cNvGraphicFramePr>
          <p:nvPr>
            <p:ph idx="1"/>
            <p:extLst>
              <p:ext uri="{D42A27DB-BD31-4B8C-83A1-F6EECF244321}">
                <p14:modId xmlns:p14="http://schemas.microsoft.com/office/powerpoint/2010/main" val="1484604583"/>
              </p:ext>
            </p:extLst>
          </p:nvPr>
        </p:nvGraphicFramePr>
        <p:xfrm>
          <a:off x="251927" y="1635293"/>
          <a:ext cx="11187390" cy="470962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988869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Background Fill">
            <a:extLst>
              <a:ext uri="{FF2B5EF4-FFF2-40B4-BE49-F238E27FC236}">
                <a16:creationId xmlns:a16="http://schemas.microsoft.com/office/drawing/2014/main" id="{FAFB3478-4AEC-431E-93B2-1593839C16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9525" cap="flat">
            <a:noFill/>
            <a:prstDash val="solid"/>
            <a:miter/>
          </a:ln>
        </p:spPr>
        <p:txBody>
          <a:bodyPr rtlCol="0" anchor="ctr"/>
          <a:lstStyle/>
          <a:p>
            <a:endParaRPr lang="en-US">
              <a:solidFill>
                <a:schemeClr val="tx1"/>
              </a:solidFill>
            </a:endParaRPr>
          </a:p>
        </p:txBody>
      </p:sp>
      <p:sp>
        <p:nvSpPr>
          <p:cNvPr id="12" name="Color Fill">
            <a:extLst>
              <a:ext uri="{FF2B5EF4-FFF2-40B4-BE49-F238E27FC236}">
                <a16:creationId xmlns:a16="http://schemas.microsoft.com/office/drawing/2014/main" id="{BA44E6CA-03F3-47EA-A9F3-5C0674E28D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lumMod val="75000"/>
              <a:lumOff val="25000"/>
              <a:alpha val="40000"/>
            </a:schemeClr>
          </a:solidFill>
          <a:ln w="9525" cap="flat">
            <a:noFill/>
            <a:prstDash val="solid"/>
            <a:miter/>
          </a:ln>
        </p:spPr>
        <p:txBody>
          <a:bodyPr rtlCol="0" anchor="ctr"/>
          <a:lstStyle/>
          <a:p>
            <a:endParaRPr lang="en-US" dirty="0">
              <a:solidFill>
                <a:schemeClr val="bg2">
                  <a:lumMod val="75000"/>
                  <a:lumOff val="25000"/>
                </a:schemeClr>
              </a:solidFill>
            </a:endParaRPr>
          </a:p>
        </p:txBody>
      </p:sp>
      <p:grpSp>
        <p:nvGrpSpPr>
          <p:cNvPr id="14" name="Group 13">
            <a:extLst>
              <a:ext uri="{FF2B5EF4-FFF2-40B4-BE49-F238E27FC236}">
                <a16:creationId xmlns:a16="http://schemas.microsoft.com/office/drawing/2014/main" id="{0F09097D-8483-4B7B-BEC5-0B86BF59F9C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744625" y="685620"/>
            <a:ext cx="5444327" cy="6049020"/>
            <a:chOff x="6744625" y="685620"/>
            <a:chExt cx="5444327" cy="6049020"/>
          </a:xfrm>
        </p:grpSpPr>
        <p:sp>
          <p:nvSpPr>
            <p:cNvPr id="15" name="Graphic 9">
              <a:extLst>
                <a:ext uri="{FF2B5EF4-FFF2-40B4-BE49-F238E27FC236}">
                  <a16:creationId xmlns:a16="http://schemas.microsoft.com/office/drawing/2014/main" id="{82247417-063B-41E1-85DB-F4ACD500D0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744625" y="967196"/>
              <a:ext cx="2116766" cy="2116765"/>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p>
              <a:endParaRPr lang="en-US" dirty="0"/>
            </a:p>
          </p:txBody>
        </p:sp>
        <p:sp>
          <p:nvSpPr>
            <p:cNvPr id="16" name="Graphic 18">
              <a:extLst>
                <a:ext uri="{FF2B5EF4-FFF2-40B4-BE49-F238E27FC236}">
                  <a16:creationId xmlns:a16="http://schemas.microsoft.com/office/drawing/2014/main" id="{AEB16D2D-9E77-46B5-8954-6DA4C953F9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00000">
              <a:off x="9618226" y="3599573"/>
              <a:ext cx="2057060" cy="3135067"/>
            </a:xfrm>
            <a:custGeom>
              <a:avLst/>
              <a:gdLst>
                <a:gd name="connsiteX0" fmla="*/ 3413379 w 3413378"/>
                <a:gd name="connsiteY0" fmla="*/ 3266028 h 6532054"/>
                <a:gd name="connsiteX1" fmla="*/ 1706689 w 3413378"/>
                <a:gd name="connsiteY1" fmla="*/ 6532055 h 6532054"/>
                <a:gd name="connsiteX2" fmla="*/ 0 w 3413378"/>
                <a:gd name="connsiteY2" fmla="*/ 3266028 h 6532054"/>
                <a:gd name="connsiteX3" fmla="*/ 1706689 w 3413378"/>
                <a:gd name="connsiteY3" fmla="*/ 0 h 6532054"/>
                <a:gd name="connsiteX4" fmla="*/ 3413379 w 3413378"/>
                <a:gd name="connsiteY4" fmla="*/ 3266028 h 65320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13378" h="6532054">
                  <a:moveTo>
                    <a:pt x="3413379" y="3266028"/>
                  </a:moveTo>
                  <a:cubicBezTo>
                    <a:pt x="3413379" y="5069777"/>
                    <a:pt x="1706689" y="6532055"/>
                    <a:pt x="1706689" y="6532055"/>
                  </a:cubicBezTo>
                  <a:cubicBezTo>
                    <a:pt x="1706689" y="6532055"/>
                    <a:pt x="0" y="5069777"/>
                    <a:pt x="0" y="3266028"/>
                  </a:cubicBezTo>
                  <a:cubicBezTo>
                    <a:pt x="0" y="1462278"/>
                    <a:pt x="1706689" y="0"/>
                    <a:pt x="1706689" y="0"/>
                  </a:cubicBezTo>
                  <a:cubicBezTo>
                    <a:pt x="1706689" y="0"/>
                    <a:pt x="3413379" y="1462278"/>
                    <a:pt x="3413379" y="3266028"/>
                  </a:cubicBezTo>
                  <a:close/>
                </a:path>
              </a:pathLst>
            </a:custGeom>
            <a:solidFill>
              <a:schemeClr val="accent1">
                <a:lumMod val="75000"/>
                <a:alpha val="65000"/>
              </a:schemeClr>
            </a:solidFill>
            <a:ln w="9331" cap="flat">
              <a:noFill/>
              <a:prstDash val="solid"/>
              <a:miter/>
            </a:ln>
          </p:spPr>
          <p:txBody>
            <a:bodyPr rtlCol="0" anchor="ctr"/>
            <a:lstStyle/>
            <a:p>
              <a:endParaRPr lang="en-US"/>
            </a:p>
          </p:txBody>
        </p:sp>
        <p:sp>
          <p:nvSpPr>
            <p:cNvPr id="17" name="Oval 16">
              <a:extLst>
                <a:ext uri="{FF2B5EF4-FFF2-40B4-BE49-F238E27FC236}">
                  <a16:creationId xmlns:a16="http://schemas.microsoft.com/office/drawing/2014/main" id="{797DABC3-02D1-4C59-AAD0-FD58A76185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36262" y="685620"/>
              <a:ext cx="265579" cy="265579"/>
            </a:xfrm>
            <a:prstGeom prst="ellipse">
              <a:avLst/>
            </a:prstGeom>
            <a:pattFill prst="pct5">
              <a:fgClr>
                <a:schemeClr val="accent4">
                  <a:lumMod val="20000"/>
                  <a:lumOff val="80000"/>
                </a:schemeClr>
              </a:fgClr>
              <a:bgClr>
                <a:schemeClr val="accent4">
                  <a:lumMod val="60000"/>
                  <a:lumOff val="40000"/>
                </a:schemeClr>
              </a:bgClr>
            </a:pattFill>
            <a:ln w="9525" cap="flat">
              <a:noFill/>
              <a:prstDash val="solid"/>
              <a:miter/>
            </a:ln>
          </p:spPr>
          <p:txBody>
            <a:bodyPr rtlCol="0" anchor="ctr"/>
            <a:lstStyle/>
            <a:p>
              <a:endParaRPr lang="en-US">
                <a:solidFill>
                  <a:schemeClr val="tx1"/>
                </a:solidFill>
              </a:endParaRPr>
            </a:p>
          </p:txBody>
        </p:sp>
        <p:sp>
          <p:nvSpPr>
            <p:cNvPr id="18" name="Freeform: Shape 17">
              <a:extLst>
                <a:ext uri="{FF2B5EF4-FFF2-40B4-BE49-F238E27FC236}">
                  <a16:creationId xmlns:a16="http://schemas.microsoft.com/office/drawing/2014/main" id="{01A10787-EADF-482A-B968-6E8E308F5E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60221" y="1219177"/>
              <a:ext cx="528731" cy="1057462"/>
            </a:xfrm>
            <a:custGeom>
              <a:avLst/>
              <a:gdLst>
                <a:gd name="connsiteX0" fmla="*/ 528731 w 528731"/>
                <a:gd name="connsiteY0" fmla="*/ 0 h 1057462"/>
                <a:gd name="connsiteX1" fmla="*/ 528731 w 528731"/>
                <a:gd name="connsiteY1" fmla="*/ 1057462 h 1057462"/>
                <a:gd name="connsiteX2" fmla="*/ 0 w 528731"/>
                <a:gd name="connsiteY2" fmla="*/ 528731 h 1057462"/>
                <a:gd name="connsiteX3" fmla="*/ 528731 w 528731"/>
                <a:gd name="connsiteY3" fmla="*/ 0 h 1057462"/>
              </a:gdLst>
              <a:ahLst/>
              <a:cxnLst>
                <a:cxn ang="0">
                  <a:pos x="connsiteX0" y="connsiteY0"/>
                </a:cxn>
                <a:cxn ang="0">
                  <a:pos x="connsiteX1" y="connsiteY1"/>
                </a:cxn>
                <a:cxn ang="0">
                  <a:pos x="connsiteX2" y="connsiteY2"/>
                </a:cxn>
                <a:cxn ang="0">
                  <a:pos x="connsiteX3" y="connsiteY3"/>
                </a:cxn>
              </a:cxnLst>
              <a:rect l="l" t="t" r="r" b="b"/>
              <a:pathLst>
                <a:path w="528731" h="1057462">
                  <a:moveTo>
                    <a:pt x="528731" y="0"/>
                  </a:moveTo>
                  <a:lnTo>
                    <a:pt x="528731" y="1057462"/>
                  </a:lnTo>
                  <a:cubicBezTo>
                    <a:pt x="236721" y="1057462"/>
                    <a:pt x="0" y="820741"/>
                    <a:pt x="0" y="528731"/>
                  </a:cubicBezTo>
                  <a:cubicBezTo>
                    <a:pt x="0" y="236721"/>
                    <a:pt x="236721" y="0"/>
                    <a:pt x="528731" y="0"/>
                  </a:cubicBez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p>
              <a:endParaRPr lang="en-US"/>
            </a:p>
          </p:txBody>
        </p:sp>
        <p:sp>
          <p:nvSpPr>
            <p:cNvPr id="19" name="Oval 18">
              <a:extLst>
                <a:ext uri="{FF2B5EF4-FFF2-40B4-BE49-F238E27FC236}">
                  <a16:creationId xmlns:a16="http://schemas.microsoft.com/office/drawing/2014/main" id="{E301FCBE-C05E-491E-A4E2-85C29D705D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64894" y="1100025"/>
              <a:ext cx="4790779" cy="4790779"/>
            </a:xfrm>
            <a:prstGeom prst="ellipse">
              <a:avLst/>
            </a:prstGeom>
            <a:solidFill>
              <a:srgbClr val="FFFFFF"/>
            </a:solidFill>
            <a:ln w="38100">
              <a:solidFill>
                <a:srgbClr val="F7F7F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1" name="Texture">
            <a:extLst>
              <a:ext uri="{FF2B5EF4-FFF2-40B4-BE49-F238E27FC236}">
                <a16:creationId xmlns:a16="http://schemas.microsoft.com/office/drawing/2014/main" id="{2E922E9E-A29B-4164-A634-B718A4336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blipFill dpi="0" rotWithShape="1">
            <a:blip r:embed="rId2">
              <a:alphaModFix amt="6000"/>
            </a:blip>
            <a:srcRect/>
            <a:tile tx="0" ty="0" sx="100000" sy="100000" flip="none" algn="tl"/>
          </a:blipFill>
          <a:ln w="9525"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CE02B94D-392D-5845-566A-FE8D3EE421E4}"/>
              </a:ext>
            </a:extLst>
          </p:cNvPr>
          <p:cNvSpPr>
            <a:spLocks noGrp="1"/>
          </p:cNvSpPr>
          <p:nvPr>
            <p:ph type="title"/>
          </p:nvPr>
        </p:nvSpPr>
        <p:spPr>
          <a:xfrm>
            <a:off x="436327" y="437243"/>
            <a:ext cx="5351843" cy="1325563"/>
          </a:xfrm>
        </p:spPr>
        <p:txBody>
          <a:bodyPr anchor="b">
            <a:normAutofit/>
          </a:bodyPr>
          <a:lstStyle/>
          <a:p>
            <a:r>
              <a:rPr lang="en-IN" dirty="0"/>
              <a:t>Internet Protocol:</a:t>
            </a:r>
          </a:p>
        </p:txBody>
      </p:sp>
      <p:sp>
        <p:nvSpPr>
          <p:cNvPr id="3" name="Content Placeholder 2">
            <a:extLst>
              <a:ext uri="{FF2B5EF4-FFF2-40B4-BE49-F238E27FC236}">
                <a16:creationId xmlns:a16="http://schemas.microsoft.com/office/drawing/2014/main" id="{27680158-4B4D-67CC-5A49-ED06A4185AC9}"/>
              </a:ext>
            </a:extLst>
          </p:cNvPr>
          <p:cNvSpPr>
            <a:spLocks noGrp="1"/>
          </p:cNvSpPr>
          <p:nvPr>
            <p:ph idx="1"/>
          </p:nvPr>
        </p:nvSpPr>
        <p:spPr>
          <a:xfrm>
            <a:off x="267414" y="2286000"/>
            <a:ext cx="6212845" cy="3893799"/>
          </a:xfrm>
        </p:spPr>
        <p:txBody>
          <a:bodyPr>
            <a:normAutofit fontScale="92500" lnSpcReduction="10000"/>
          </a:bodyPr>
          <a:lstStyle/>
          <a:p>
            <a:pPr algn="just"/>
            <a:r>
              <a:rPr lang="en-US" sz="2800" b="0" i="0" dirty="0">
                <a:effectLst/>
                <a:latin typeface="urw-din"/>
              </a:rPr>
              <a:t>Do You ever wonder how does computer determine which packet belongs to which device. </a:t>
            </a:r>
          </a:p>
          <a:p>
            <a:pPr algn="just"/>
            <a:r>
              <a:rPr lang="en-US" sz="2800" b="0" i="0" dirty="0">
                <a:effectLst/>
                <a:latin typeface="urw-din"/>
              </a:rPr>
              <a:t>What happens if the message you sent to your friend is received by your father? Scary Right. </a:t>
            </a:r>
          </a:p>
          <a:p>
            <a:pPr algn="just"/>
            <a:r>
              <a:rPr lang="en-US" sz="2800" b="0" i="0" dirty="0">
                <a:effectLst/>
                <a:latin typeface="urw-din"/>
              </a:rPr>
              <a:t>Well! IP is responsible for handling the address of the destination computer so that each packet is sent to its proper destination. </a:t>
            </a:r>
            <a:endParaRPr lang="en-IN" sz="2800" dirty="0"/>
          </a:p>
        </p:txBody>
      </p:sp>
      <p:pic>
        <p:nvPicPr>
          <p:cNvPr id="5" name="Picture 4" descr="Text, letter&#10;&#10;Description automatically generated">
            <a:extLst>
              <a:ext uri="{FF2B5EF4-FFF2-40B4-BE49-F238E27FC236}">
                <a16:creationId xmlns:a16="http://schemas.microsoft.com/office/drawing/2014/main" id="{94094886-DF7F-8444-48DE-FD0B6F032A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44625" y="2901191"/>
            <a:ext cx="5179961" cy="1282795"/>
          </a:xfrm>
          <a:prstGeom prst="rect">
            <a:avLst/>
          </a:prstGeom>
        </p:spPr>
      </p:pic>
    </p:spTree>
    <p:extLst>
      <p:ext uri="{BB962C8B-B14F-4D97-AF65-F5344CB8AC3E}">
        <p14:creationId xmlns:p14="http://schemas.microsoft.com/office/powerpoint/2010/main" val="26618642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1" name="Background Fill">
            <a:extLst>
              <a:ext uri="{FF2B5EF4-FFF2-40B4-BE49-F238E27FC236}">
                <a16:creationId xmlns:a16="http://schemas.microsoft.com/office/drawing/2014/main" id="{471A3572-4543-4883-A749-0458CD8700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9525" cap="flat">
            <a:noFill/>
            <a:prstDash val="solid"/>
            <a:miter/>
          </a:ln>
        </p:spPr>
        <p:txBody>
          <a:bodyPr rtlCol="0" anchor="ctr"/>
          <a:lstStyle/>
          <a:p>
            <a:endParaRPr lang="en-US">
              <a:solidFill>
                <a:schemeClr val="tx1"/>
              </a:solidFill>
            </a:endParaRPr>
          </a:p>
        </p:txBody>
      </p:sp>
      <p:sp>
        <p:nvSpPr>
          <p:cNvPr id="23" name="Color Fill">
            <a:extLst>
              <a:ext uri="{FF2B5EF4-FFF2-40B4-BE49-F238E27FC236}">
                <a16:creationId xmlns:a16="http://schemas.microsoft.com/office/drawing/2014/main" id="{4036AB30-180B-4ED5-A38B-1757054192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lumMod val="75000"/>
              <a:lumOff val="25000"/>
              <a:alpha val="40000"/>
            </a:schemeClr>
          </a:solidFill>
          <a:ln w="9525" cap="flat">
            <a:noFill/>
            <a:prstDash val="solid"/>
            <a:miter/>
          </a:ln>
        </p:spPr>
        <p:txBody>
          <a:bodyPr rtlCol="0" anchor="ctr"/>
          <a:lstStyle/>
          <a:p>
            <a:endParaRPr lang="en-US">
              <a:solidFill>
                <a:schemeClr val="bg2">
                  <a:lumMod val="75000"/>
                  <a:lumOff val="25000"/>
                </a:schemeClr>
              </a:solidFill>
            </a:endParaRPr>
          </a:p>
        </p:txBody>
      </p:sp>
      <p:sp>
        <p:nvSpPr>
          <p:cNvPr id="25" name="Background Leaf">
            <a:extLst>
              <a:ext uri="{FF2B5EF4-FFF2-40B4-BE49-F238E27FC236}">
                <a16:creationId xmlns:a16="http://schemas.microsoft.com/office/drawing/2014/main" id="{E00BDB36-26F9-4870-887D-DBEBE42ADE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904504" y="-5716"/>
            <a:ext cx="8284448" cy="6858000"/>
          </a:xfrm>
          <a:custGeom>
            <a:avLst/>
            <a:gdLst>
              <a:gd name="connsiteX0" fmla="*/ 0 w 8284448"/>
              <a:gd name="connsiteY0" fmla="*/ 0 h 6858000"/>
              <a:gd name="connsiteX1" fmla="*/ 5949669 w 8284448"/>
              <a:gd name="connsiteY1" fmla="*/ 0 h 6858000"/>
              <a:gd name="connsiteX2" fmla="*/ 6097735 w 8284448"/>
              <a:gd name="connsiteY2" fmla="*/ 77067 h 6858000"/>
              <a:gd name="connsiteX3" fmla="*/ 8284448 w 8284448"/>
              <a:gd name="connsiteY3" fmla="*/ 3810917 h 6858000"/>
              <a:gd name="connsiteX4" fmla="*/ 8284448 w 8284448"/>
              <a:gd name="connsiteY4" fmla="*/ 6858000 h 6858000"/>
              <a:gd name="connsiteX5" fmla="*/ 1225332 w 8284448"/>
              <a:gd name="connsiteY5" fmla="*/ 6858000 h 6858000"/>
              <a:gd name="connsiteX6" fmla="*/ 1163726 w 8284448"/>
              <a:gd name="connsiteY6" fmla="*/ 6801098 h 6858000"/>
              <a:gd name="connsiteX7" fmla="*/ 24800 w 8284448"/>
              <a:gd name="connsiteY7" fmla="*/ 4654257 h 6858000"/>
              <a:gd name="connsiteX8" fmla="*/ 0 w 8284448"/>
              <a:gd name="connsiteY8" fmla="*/ 448911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84448" h="6858000">
                <a:moveTo>
                  <a:pt x="0" y="0"/>
                </a:moveTo>
                <a:lnTo>
                  <a:pt x="5949669" y="0"/>
                </a:lnTo>
                <a:lnTo>
                  <a:pt x="6097735" y="77067"/>
                </a:lnTo>
                <a:cubicBezTo>
                  <a:pt x="7400247" y="796137"/>
                  <a:pt x="8284448" y="2198576"/>
                  <a:pt x="8284448" y="3810917"/>
                </a:cubicBezTo>
                <a:lnTo>
                  <a:pt x="8284448" y="6858000"/>
                </a:lnTo>
                <a:lnTo>
                  <a:pt x="1225332" y="6858000"/>
                </a:lnTo>
                <a:lnTo>
                  <a:pt x="1163726" y="6801098"/>
                </a:lnTo>
                <a:cubicBezTo>
                  <a:pt x="596622" y="6224771"/>
                  <a:pt x="191778" y="5483545"/>
                  <a:pt x="24800" y="4654257"/>
                </a:cubicBezTo>
                <a:lnTo>
                  <a:pt x="0" y="4489113"/>
                </a:lnTo>
                <a:close/>
              </a:path>
            </a:pathLst>
          </a:custGeom>
          <a:solidFill>
            <a:schemeClr val="bg2">
              <a:alpha val="30000"/>
            </a:schemeClr>
          </a:solidFill>
          <a:ln w="9525" cap="flat">
            <a:noFill/>
            <a:prstDash val="solid"/>
            <a:miter/>
          </a:ln>
        </p:spPr>
        <p:txBody>
          <a:bodyPr wrap="square" rtlCol="0" anchor="ctr">
            <a:noAutofit/>
          </a:bodyPr>
          <a:lstStyle/>
          <a:p>
            <a:endParaRPr lang="en-US"/>
          </a:p>
        </p:txBody>
      </p:sp>
      <p:sp>
        <p:nvSpPr>
          <p:cNvPr id="27" name="Texture">
            <a:extLst>
              <a:ext uri="{FF2B5EF4-FFF2-40B4-BE49-F238E27FC236}">
                <a16:creationId xmlns:a16="http://schemas.microsoft.com/office/drawing/2014/main" id="{DC83D935-436B-4F4D-A47B-4FD95E2C1D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blipFill dpi="0" rotWithShape="1">
            <a:blip r:embed="rId2">
              <a:alphaModFix amt="6000"/>
            </a:blip>
            <a:srcRect/>
            <a:tile tx="0" ty="0" sx="100000" sy="100000" flip="none" algn="tl"/>
          </a:blipFill>
          <a:ln w="9525" cap="flat">
            <a:noFill/>
            <a:prstDash val="solid"/>
            <a:miter/>
          </a:ln>
        </p:spPr>
        <p:txBody>
          <a:bodyPr lIns="0" rIns="0" rtlCol="0" anchor="ctr"/>
          <a:lstStyle/>
          <a:p>
            <a:endParaRPr lang="en-US"/>
          </a:p>
        </p:txBody>
      </p:sp>
      <p:sp>
        <p:nvSpPr>
          <p:cNvPr id="2" name="Title 1">
            <a:extLst>
              <a:ext uri="{FF2B5EF4-FFF2-40B4-BE49-F238E27FC236}">
                <a16:creationId xmlns:a16="http://schemas.microsoft.com/office/drawing/2014/main" id="{B47308B9-7EE9-0E15-6F39-AA1AE07BD44C}"/>
              </a:ext>
            </a:extLst>
          </p:cNvPr>
          <p:cNvSpPr>
            <a:spLocks noGrp="1"/>
          </p:cNvSpPr>
          <p:nvPr>
            <p:ph type="title"/>
          </p:nvPr>
        </p:nvSpPr>
        <p:spPr>
          <a:xfrm>
            <a:off x="457200" y="668050"/>
            <a:ext cx="3313075" cy="3589626"/>
          </a:xfrm>
        </p:spPr>
        <p:txBody>
          <a:bodyPr>
            <a:normAutofit/>
          </a:bodyPr>
          <a:lstStyle/>
          <a:p>
            <a:r>
              <a:rPr lang="en-IN" dirty="0"/>
              <a:t>Transmission Control Protocol</a:t>
            </a:r>
          </a:p>
        </p:txBody>
      </p:sp>
      <p:graphicFrame>
        <p:nvGraphicFramePr>
          <p:cNvPr id="5" name="Content Placeholder 2">
            <a:extLst>
              <a:ext uri="{FF2B5EF4-FFF2-40B4-BE49-F238E27FC236}">
                <a16:creationId xmlns:a16="http://schemas.microsoft.com/office/drawing/2014/main" id="{549BB9B0-BF9D-C2BC-F471-69FBBF08FC65}"/>
              </a:ext>
            </a:extLst>
          </p:cNvPr>
          <p:cNvGraphicFramePr>
            <a:graphicFrameLocks noGrp="1"/>
          </p:cNvGraphicFramePr>
          <p:nvPr>
            <p:ph idx="1"/>
            <p:extLst>
              <p:ext uri="{D42A27DB-BD31-4B8C-83A1-F6EECF244321}">
                <p14:modId xmlns:p14="http://schemas.microsoft.com/office/powerpoint/2010/main" val="1331955653"/>
              </p:ext>
            </p:extLst>
          </p:nvPr>
        </p:nvGraphicFramePr>
        <p:xfrm>
          <a:off x="3770275" y="559837"/>
          <a:ext cx="7979765" cy="590627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1639279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Background Fill">
            <a:extLst>
              <a:ext uri="{FF2B5EF4-FFF2-40B4-BE49-F238E27FC236}">
                <a16:creationId xmlns:a16="http://schemas.microsoft.com/office/drawing/2014/main" id="{471A3572-4543-4883-A749-0458CD8700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9525" cap="flat">
            <a:noFill/>
            <a:prstDash val="solid"/>
            <a:miter/>
          </a:ln>
        </p:spPr>
        <p:txBody>
          <a:bodyPr rtlCol="0" anchor="ctr"/>
          <a:lstStyle/>
          <a:p>
            <a:endParaRPr lang="en-US">
              <a:solidFill>
                <a:schemeClr val="tx1"/>
              </a:solidFill>
            </a:endParaRPr>
          </a:p>
        </p:txBody>
      </p:sp>
      <p:sp>
        <p:nvSpPr>
          <p:cNvPr id="20" name="Color Fill">
            <a:extLst>
              <a:ext uri="{FF2B5EF4-FFF2-40B4-BE49-F238E27FC236}">
                <a16:creationId xmlns:a16="http://schemas.microsoft.com/office/drawing/2014/main" id="{4036AB30-180B-4ED5-A38B-1757054192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2">
              <a:lumMod val="90000"/>
              <a:lumOff val="10000"/>
              <a:alpha val="40000"/>
            </a:schemeClr>
          </a:solidFill>
          <a:ln w="9525" cap="flat">
            <a:noFill/>
            <a:prstDash val="solid"/>
            <a:miter/>
          </a:ln>
        </p:spPr>
        <p:txBody>
          <a:bodyPr rtlCol="0" anchor="ctr"/>
          <a:lstStyle/>
          <a:p>
            <a:endParaRPr lang="en-US">
              <a:solidFill>
                <a:schemeClr val="bg2">
                  <a:lumMod val="75000"/>
                  <a:lumOff val="25000"/>
                </a:schemeClr>
              </a:solidFill>
            </a:endParaRPr>
          </a:p>
        </p:txBody>
      </p:sp>
      <p:sp>
        <p:nvSpPr>
          <p:cNvPr id="22" name="Color Fill">
            <a:extLst>
              <a:ext uri="{FF2B5EF4-FFF2-40B4-BE49-F238E27FC236}">
                <a16:creationId xmlns:a16="http://schemas.microsoft.com/office/drawing/2014/main" id="{D184DA16-AE6D-48E1-A4C2-38FF16FD19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pattFill prst="pct5">
            <a:fgClr>
              <a:schemeClr val="accent4">
                <a:lumMod val="50000"/>
              </a:schemeClr>
            </a:fgClr>
            <a:bgClr>
              <a:schemeClr val="accent4">
                <a:lumMod val="75000"/>
              </a:schemeClr>
            </a:bgClr>
          </a:pattFill>
          <a:ln w="9525" cap="flat">
            <a:noFill/>
            <a:prstDash val="solid"/>
            <a:miter/>
          </a:ln>
        </p:spPr>
        <p:txBody>
          <a:bodyPr rtlCol="0" anchor="ctr"/>
          <a:lstStyle/>
          <a:p>
            <a:endParaRPr lang="en-US">
              <a:solidFill>
                <a:schemeClr val="bg2">
                  <a:lumMod val="75000"/>
                  <a:lumOff val="25000"/>
                </a:schemeClr>
              </a:solidFill>
            </a:endParaRPr>
          </a:p>
        </p:txBody>
      </p:sp>
      <p:sp>
        <p:nvSpPr>
          <p:cNvPr id="24" name="Texture">
            <a:extLst>
              <a:ext uri="{FF2B5EF4-FFF2-40B4-BE49-F238E27FC236}">
                <a16:creationId xmlns:a16="http://schemas.microsoft.com/office/drawing/2014/main" id="{E6EAF81C-C73D-4B33-B264-ECF0C2A235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blipFill dpi="0" rotWithShape="1">
            <a:blip r:embed="rId2">
              <a:alphaModFix amt="6000"/>
            </a:blip>
            <a:srcRect/>
            <a:tile tx="0" ty="0" sx="100000" sy="100000" flip="none" algn="tl"/>
          </a:blipFill>
          <a:ln w="9525" cap="flat">
            <a:noFill/>
            <a:prstDash val="solid"/>
            <a:miter/>
          </a:ln>
        </p:spPr>
        <p:txBody>
          <a:bodyPr rtlCol="0" anchor="ctr"/>
          <a:lstStyle/>
          <a:p>
            <a:endParaRPr lang="en-US"/>
          </a:p>
        </p:txBody>
      </p:sp>
      <p:sp useBgFill="1">
        <p:nvSpPr>
          <p:cNvPr id="26" name="Rectangle 25">
            <a:extLst>
              <a:ext uri="{FF2B5EF4-FFF2-40B4-BE49-F238E27FC236}">
                <a16:creationId xmlns:a16="http://schemas.microsoft.com/office/drawing/2014/main" id="{B9339603-7D99-48BF-9B43-B81E49DD36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593710"/>
            <a:ext cx="11298473" cy="566841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2702099-787B-8E06-4610-9607759D9319}"/>
              </a:ext>
            </a:extLst>
          </p:cNvPr>
          <p:cNvSpPr>
            <a:spLocks noGrp="1"/>
          </p:cNvSpPr>
          <p:nvPr>
            <p:ph type="title"/>
          </p:nvPr>
        </p:nvSpPr>
        <p:spPr>
          <a:xfrm>
            <a:off x="729455" y="849394"/>
            <a:ext cx="10741713" cy="1360767"/>
          </a:xfrm>
        </p:spPr>
        <p:txBody>
          <a:bodyPr>
            <a:normAutofit/>
          </a:bodyPr>
          <a:lstStyle/>
          <a:p>
            <a:r>
              <a:rPr lang="en-IN">
                <a:solidFill>
                  <a:schemeClr val="tx2"/>
                </a:solidFill>
              </a:rPr>
              <a:t>Protocols also define:</a:t>
            </a:r>
          </a:p>
        </p:txBody>
      </p:sp>
      <p:graphicFrame>
        <p:nvGraphicFramePr>
          <p:cNvPr id="5" name="Content Placeholder 2">
            <a:extLst>
              <a:ext uri="{FF2B5EF4-FFF2-40B4-BE49-F238E27FC236}">
                <a16:creationId xmlns:a16="http://schemas.microsoft.com/office/drawing/2014/main" id="{573EF550-6B73-1ABC-2566-E97A4F501DCD}"/>
              </a:ext>
            </a:extLst>
          </p:cNvPr>
          <p:cNvGraphicFramePr>
            <a:graphicFrameLocks noGrp="1"/>
          </p:cNvGraphicFramePr>
          <p:nvPr>
            <p:ph idx="1"/>
            <p:extLst>
              <p:ext uri="{D42A27DB-BD31-4B8C-83A1-F6EECF244321}">
                <p14:modId xmlns:p14="http://schemas.microsoft.com/office/powerpoint/2010/main" val="2734171199"/>
              </p:ext>
            </p:extLst>
          </p:nvPr>
        </p:nvGraphicFramePr>
        <p:xfrm>
          <a:off x="729456" y="2340171"/>
          <a:ext cx="10741714" cy="37139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51946454"/>
      </p:ext>
    </p:extLst>
  </p:cSld>
  <p:clrMapOvr>
    <a:overrideClrMapping bg1="lt1" tx1="dk1" bg2="lt2" tx2="dk2" accent1="accent1" accent2="accent2" accent3="accent3" accent4="accent4" accent5="accent5" accent6="accent6" hlink="hlink" folHlink="folHlink"/>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F358BAA-9C8A-4E17-BAD8-32FD6FFEA7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9525" cap="flat">
            <a:noFill/>
            <a:prstDash val="solid"/>
            <a:miter/>
          </a:ln>
        </p:spPr>
        <p:txBody>
          <a:bodyPr rtlCol="0" anchor="ctr"/>
          <a:lstStyle/>
          <a:p>
            <a:endParaRPr lang="en-US">
              <a:solidFill>
                <a:schemeClr val="tx1"/>
              </a:solidFill>
            </a:endParaRPr>
          </a:p>
        </p:txBody>
      </p:sp>
      <p:sp>
        <p:nvSpPr>
          <p:cNvPr id="12" name="Color Fill">
            <a:extLst>
              <a:ext uri="{FF2B5EF4-FFF2-40B4-BE49-F238E27FC236}">
                <a16:creationId xmlns:a16="http://schemas.microsoft.com/office/drawing/2014/main" id="{4D6F41A4-BEE3-4935-9371-4ADEA67A22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lumMod val="75000"/>
              <a:lumOff val="25000"/>
              <a:alpha val="40000"/>
            </a:schemeClr>
          </a:solidFill>
          <a:ln w="9525" cap="flat">
            <a:noFill/>
            <a:prstDash val="solid"/>
            <a:miter/>
          </a:ln>
        </p:spPr>
        <p:txBody>
          <a:bodyPr rtlCol="0" anchor="ctr"/>
          <a:lstStyle/>
          <a:p>
            <a:endParaRPr lang="en-US" dirty="0">
              <a:solidFill>
                <a:schemeClr val="bg2">
                  <a:lumMod val="75000"/>
                  <a:lumOff val="25000"/>
                </a:schemeClr>
              </a:solidFill>
            </a:endParaRPr>
          </a:p>
        </p:txBody>
      </p:sp>
      <p:grpSp>
        <p:nvGrpSpPr>
          <p:cNvPr id="14" name="Group 13">
            <a:extLst>
              <a:ext uri="{FF2B5EF4-FFF2-40B4-BE49-F238E27FC236}">
                <a16:creationId xmlns:a16="http://schemas.microsoft.com/office/drawing/2014/main" id="{7726F010-956A-40BC-8A1F-8002DC729B4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351566" y="0"/>
            <a:ext cx="3840434" cy="6858000"/>
            <a:chOff x="8351565" y="0"/>
            <a:chExt cx="3840434" cy="6858000"/>
          </a:xfrm>
        </p:grpSpPr>
        <p:sp>
          <p:nvSpPr>
            <p:cNvPr id="15" name="Oval 14">
              <a:extLst>
                <a:ext uri="{FF2B5EF4-FFF2-40B4-BE49-F238E27FC236}">
                  <a16:creationId xmlns:a16="http://schemas.microsoft.com/office/drawing/2014/main" id="{D386E468-0048-46C4-ADDD-FBE7A6AE9F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60165" y="519204"/>
              <a:ext cx="474635" cy="47463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6" name="Freeform: Shape 15">
              <a:extLst>
                <a:ext uri="{FF2B5EF4-FFF2-40B4-BE49-F238E27FC236}">
                  <a16:creationId xmlns:a16="http://schemas.microsoft.com/office/drawing/2014/main" id="{C5B35ED4-0C31-4C8C-A45E-6A3EDEAB28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5871" y="0"/>
              <a:ext cx="2955657" cy="679194"/>
            </a:xfrm>
            <a:custGeom>
              <a:avLst/>
              <a:gdLst>
                <a:gd name="connsiteX0" fmla="*/ 0 w 2955657"/>
                <a:gd name="connsiteY0" fmla="*/ 0 h 679194"/>
                <a:gd name="connsiteX1" fmla="*/ 2955657 w 2955657"/>
                <a:gd name="connsiteY1" fmla="*/ 0 h 679194"/>
                <a:gd name="connsiteX2" fmla="*/ 2892839 w 2955657"/>
                <a:gd name="connsiteY2" fmla="*/ 84007 h 679194"/>
                <a:gd name="connsiteX3" fmla="*/ 1630760 w 2955657"/>
                <a:gd name="connsiteY3" fmla="*/ 679194 h 679194"/>
                <a:gd name="connsiteX4" fmla="*/ 0 w 2955657"/>
                <a:gd name="connsiteY4" fmla="*/ 679194 h 6791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5657" h="679194">
                  <a:moveTo>
                    <a:pt x="0" y="0"/>
                  </a:moveTo>
                  <a:lnTo>
                    <a:pt x="2955657" y="0"/>
                  </a:lnTo>
                  <a:lnTo>
                    <a:pt x="2892839" y="84007"/>
                  </a:lnTo>
                  <a:cubicBezTo>
                    <a:pt x="2592855" y="447504"/>
                    <a:pt x="2138868" y="679194"/>
                    <a:pt x="1630760" y="679194"/>
                  </a:cubicBezTo>
                  <a:lnTo>
                    <a:pt x="0" y="679194"/>
                  </a:lnTo>
                  <a:close/>
                </a:path>
              </a:pathLst>
            </a:custGeom>
            <a:solidFill>
              <a:schemeClr val="accent1">
                <a:lumMod val="60000"/>
                <a:lumOff val="40000"/>
                <a:alpha val="60000"/>
              </a:schemeClr>
            </a:solidFill>
            <a:ln w="9331" cap="flat">
              <a:noFill/>
              <a:prstDash val="solid"/>
              <a:miter/>
            </a:ln>
          </p:spPr>
          <p:txBody>
            <a:bodyPr rtlCol="0" anchor="ctr"/>
            <a:lstStyle/>
            <a:p>
              <a:pPr lvl="0"/>
              <a:endParaRPr lang="en-US"/>
            </a:p>
          </p:txBody>
        </p:sp>
        <p:sp>
          <p:nvSpPr>
            <p:cNvPr id="17" name="Freeform: Shape 16">
              <a:extLst>
                <a:ext uri="{FF2B5EF4-FFF2-40B4-BE49-F238E27FC236}">
                  <a16:creationId xmlns:a16="http://schemas.microsoft.com/office/drawing/2014/main" id="{B40A1EF3-FA93-48F4-9F82-BC0C796357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51565" y="4121414"/>
              <a:ext cx="3266317" cy="2736586"/>
            </a:xfrm>
            <a:custGeom>
              <a:avLst/>
              <a:gdLst>
                <a:gd name="connsiteX0" fmla="*/ 1635557 w 3266317"/>
                <a:gd name="connsiteY0" fmla="*/ 0 h 2736586"/>
                <a:gd name="connsiteX1" fmla="*/ 3266317 w 3266317"/>
                <a:gd name="connsiteY1" fmla="*/ 0 h 2736586"/>
                <a:gd name="connsiteX2" fmla="*/ 3266317 w 3266317"/>
                <a:gd name="connsiteY2" fmla="*/ 1630760 h 2736586"/>
                <a:gd name="connsiteX3" fmla="*/ 2892838 w 3266317"/>
                <a:gd name="connsiteY3" fmla="*/ 2671131 h 2736586"/>
                <a:gd name="connsiteX4" fmla="*/ 2833348 w 3266317"/>
                <a:gd name="connsiteY4" fmla="*/ 2736586 h 2736586"/>
                <a:gd name="connsiteX5" fmla="*/ 0 w 3266317"/>
                <a:gd name="connsiteY5" fmla="*/ 2736586 h 2736586"/>
                <a:gd name="connsiteX6" fmla="*/ 0 w 3266317"/>
                <a:gd name="connsiteY6" fmla="*/ 1635558 h 2736586"/>
                <a:gd name="connsiteX7" fmla="*/ 1635557 w 3266317"/>
                <a:gd name="connsiteY7" fmla="*/ 0 h 2736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66317" h="2736586">
                  <a:moveTo>
                    <a:pt x="1635557" y="0"/>
                  </a:moveTo>
                  <a:lnTo>
                    <a:pt x="3266317" y="0"/>
                  </a:lnTo>
                  <a:lnTo>
                    <a:pt x="3266317" y="1630760"/>
                  </a:lnTo>
                  <a:cubicBezTo>
                    <a:pt x="3266317" y="2025955"/>
                    <a:pt x="3126159" y="2388411"/>
                    <a:pt x="2892838" y="2671131"/>
                  </a:cubicBezTo>
                  <a:lnTo>
                    <a:pt x="2833348" y="2736586"/>
                  </a:lnTo>
                  <a:lnTo>
                    <a:pt x="0" y="2736586"/>
                  </a:lnTo>
                  <a:lnTo>
                    <a:pt x="0" y="1635558"/>
                  </a:lnTo>
                  <a:cubicBezTo>
                    <a:pt x="0" y="732255"/>
                    <a:pt x="732254" y="0"/>
                    <a:pt x="1635557" y="0"/>
                  </a:cubicBezTo>
                  <a:close/>
                </a:path>
              </a:pathLst>
            </a:custGeom>
            <a:solidFill>
              <a:schemeClr val="accent1">
                <a:lumMod val="60000"/>
                <a:lumOff val="40000"/>
                <a:alpha val="60000"/>
              </a:schemeClr>
            </a:solidFill>
            <a:ln w="9331" cap="flat">
              <a:noFill/>
              <a:prstDash val="solid"/>
              <a:miter/>
            </a:ln>
          </p:spPr>
          <p:txBody>
            <a:bodyPr rtlCol="0" anchor="ctr"/>
            <a:lstStyle/>
            <a:p>
              <a:pPr lvl="0"/>
              <a:endParaRPr lang="en-US" dirty="0"/>
            </a:p>
          </p:txBody>
        </p:sp>
        <p:sp>
          <p:nvSpPr>
            <p:cNvPr id="18" name="Freeform: Shape 17">
              <a:extLst>
                <a:ext uri="{FF2B5EF4-FFF2-40B4-BE49-F238E27FC236}">
                  <a16:creationId xmlns:a16="http://schemas.microsoft.com/office/drawing/2014/main" id="{A985F09D-6969-44D0-B04F-4EDE0FEDAF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755674" y="3386384"/>
              <a:ext cx="436325" cy="1309674"/>
            </a:xfrm>
            <a:custGeom>
              <a:avLst/>
              <a:gdLst>
                <a:gd name="connsiteX0" fmla="*/ 470325 w 477612"/>
                <a:gd name="connsiteY0" fmla="*/ 0 h 1433600"/>
                <a:gd name="connsiteX1" fmla="*/ 475607 w 477612"/>
                <a:gd name="connsiteY1" fmla="*/ 3701 h 1433600"/>
                <a:gd name="connsiteX2" fmla="*/ 477612 w 477612"/>
                <a:gd name="connsiteY2" fmla="*/ 5160 h 1433600"/>
                <a:gd name="connsiteX3" fmla="*/ 477612 w 477612"/>
                <a:gd name="connsiteY3" fmla="*/ 1428441 h 1433600"/>
                <a:gd name="connsiteX4" fmla="*/ 475607 w 477612"/>
                <a:gd name="connsiteY4" fmla="*/ 1429900 h 1433600"/>
                <a:gd name="connsiteX5" fmla="*/ 470325 w 477612"/>
                <a:gd name="connsiteY5" fmla="*/ 1433600 h 1433600"/>
                <a:gd name="connsiteX6" fmla="*/ 0 w 477612"/>
                <a:gd name="connsiteY6" fmla="*/ 716800 h 1433600"/>
                <a:gd name="connsiteX7" fmla="*/ 470325 w 477612"/>
                <a:gd name="connsiteY7" fmla="*/ 0 h 143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7612" h="1433600">
                  <a:moveTo>
                    <a:pt x="470325" y="0"/>
                  </a:moveTo>
                  <a:cubicBezTo>
                    <a:pt x="470325" y="0"/>
                    <a:pt x="472162" y="1254"/>
                    <a:pt x="475607" y="3701"/>
                  </a:cubicBezTo>
                  <a:lnTo>
                    <a:pt x="477612" y="5160"/>
                  </a:lnTo>
                  <a:lnTo>
                    <a:pt x="477612" y="1428441"/>
                  </a:lnTo>
                  <a:lnTo>
                    <a:pt x="475607" y="1429900"/>
                  </a:lnTo>
                  <a:cubicBezTo>
                    <a:pt x="472162" y="1432347"/>
                    <a:pt x="470325" y="1433600"/>
                    <a:pt x="470325" y="1433600"/>
                  </a:cubicBezTo>
                  <a:cubicBezTo>
                    <a:pt x="470325" y="1433600"/>
                    <a:pt x="0" y="1112672"/>
                    <a:pt x="0" y="716800"/>
                  </a:cubicBezTo>
                  <a:cubicBezTo>
                    <a:pt x="0" y="320929"/>
                    <a:pt x="470325" y="0"/>
                    <a:pt x="470325" y="0"/>
                  </a:cubicBezTo>
                  <a:close/>
                </a:path>
              </a:pathLst>
            </a:custGeom>
            <a:pattFill prst="pct5">
              <a:fgClr>
                <a:schemeClr val="accent4">
                  <a:lumMod val="20000"/>
                  <a:lumOff val="80000"/>
                </a:schemeClr>
              </a:fgClr>
              <a:bgClr>
                <a:schemeClr val="accent4">
                  <a:lumMod val="60000"/>
                  <a:lumOff val="40000"/>
                </a:schemeClr>
              </a:bgClr>
            </a:pattFill>
            <a:ln w="9525" cap="flat">
              <a:noFill/>
              <a:prstDash val="solid"/>
              <a:miter/>
            </a:ln>
          </p:spPr>
          <p:txBody>
            <a:bodyPr rtlCol="0" anchor="ctr"/>
            <a:lstStyle/>
            <a:p>
              <a:pPr lvl="0"/>
              <a:endParaRPr lang="en-US" dirty="0"/>
            </a:p>
          </p:txBody>
        </p:sp>
        <p:sp>
          <p:nvSpPr>
            <p:cNvPr id="19" name="Graphic 9">
              <a:extLst>
                <a:ext uri="{FF2B5EF4-FFF2-40B4-BE49-F238E27FC236}">
                  <a16:creationId xmlns:a16="http://schemas.microsoft.com/office/drawing/2014/main" id="{003913A0-A3C0-4ED8-8920-318068FBC4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5870" y="791588"/>
              <a:ext cx="3232012" cy="3232012"/>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p>
              <a:pPr lvl="0"/>
              <a:endParaRPr lang="en-US"/>
            </a:p>
          </p:txBody>
        </p:sp>
      </p:grpSp>
      <p:sp>
        <p:nvSpPr>
          <p:cNvPr id="21" name="Texture">
            <a:extLst>
              <a:ext uri="{FF2B5EF4-FFF2-40B4-BE49-F238E27FC236}">
                <a16:creationId xmlns:a16="http://schemas.microsoft.com/office/drawing/2014/main" id="{7FE1D329-7CB2-4DF5-B0C0-36DD19EBC6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blipFill dpi="0" rotWithShape="1">
            <a:blip r:embed="rId2">
              <a:alphaModFix amt="6000"/>
            </a:blip>
            <a:srcRect/>
            <a:tile tx="0" ty="0" sx="100000" sy="100000" flip="none" algn="tl"/>
          </a:blipFill>
          <a:ln w="9525" cap="flat">
            <a:noFill/>
            <a:prstDash val="solid"/>
            <a:miter/>
          </a:ln>
        </p:spPr>
        <p:txBody>
          <a:bodyPr rtlCol="0" anchor="ctr"/>
          <a:lstStyle/>
          <a:p>
            <a:endParaRPr lang="en-US" dirty="0"/>
          </a:p>
        </p:txBody>
      </p:sp>
      <p:sp useBgFill="1">
        <p:nvSpPr>
          <p:cNvPr id="23" name="Background Fill">
            <a:extLst>
              <a:ext uri="{FF2B5EF4-FFF2-40B4-BE49-F238E27FC236}">
                <a16:creationId xmlns:a16="http://schemas.microsoft.com/office/drawing/2014/main" id="{A7971386-B2B0-4A38-8D3B-8CF23AAA61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9525" cap="flat">
            <a:noFill/>
            <a:prstDash val="solid"/>
            <a:miter/>
          </a:ln>
        </p:spPr>
        <p:txBody>
          <a:bodyPr rtlCol="0" anchor="ctr"/>
          <a:lstStyle/>
          <a:p>
            <a:endParaRPr lang="en-US">
              <a:solidFill>
                <a:schemeClr val="tx1"/>
              </a:solidFill>
            </a:endParaRPr>
          </a:p>
        </p:txBody>
      </p:sp>
      <p:sp>
        <p:nvSpPr>
          <p:cNvPr id="25" name="Color Fill">
            <a:extLst>
              <a:ext uri="{FF2B5EF4-FFF2-40B4-BE49-F238E27FC236}">
                <a16:creationId xmlns:a16="http://schemas.microsoft.com/office/drawing/2014/main" id="{8BECD55C-E611-4BCD-B45E-BF01D62348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lumMod val="75000"/>
              <a:lumOff val="25000"/>
              <a:alpha val="40000"/>
            </a:schemeClr>
          </a:solidFill>
          <a:ln w="9525" cap="flat">
            <a:noFill/>
            <a:prstDash val="solid"/>
            <a:miter/>
          </a:ln>
        </p:spPr>
        <p:txBody>
          <a:bodyPr rtlCol="0" anchor="ctr"/>
          <a:lstStyle/>
          <a:p>
            <a:endParaRPr lang="en-US" dirty="0">
              <a:solidFill>
                <a:schemeClr val="bg2">
                  <a:lumMod val="75000"/>
                  <a:lumOff val="25000"/>
                </a:schemeClr>
              </a:solidFill>
            </a:endParaRPr>
          </a:p>
        </p:txBody>
      </p:sp>
      <p:sp>
        <p:nvSpPr>
          <p:cNvPr id="27" name="Graphic 9">
            <a:extLst>
              <a:ext uri="{FF2B5EF4-FFF2-40B4-BE49-F238E27FC236}">
                <a16:creationId xmlns:a16="http://schemas.microsoft.com/office/drawing/2014/main" id="{1B8F0E52-7B96-44E2-BC48-F2D2BAC461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2379" y="16681"/>
            <a:ext cx="6905281" cy="6827374"/>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solidFill>
            <a:srgbClr val="FFFFFF"/>
          </a:solidFill>
          <a:ln w="38100" cap="flat">
            <a:solidFill>
              <a:srgbClr val="F7F7F7"/>
            </a:solidFill>
            <a:prstDash val="solid"/>
            <a:miter/>
          </a:ln>
        </p:spPr>
        <p:txBody>
          <a:bodyPr rtlCol="0" anchor="ctr"/>
          <a:lstStyle/>
          <a:p>
            <a:endParaRPr lang="en-US" dirty="0"/>
          </a:p>
        </p:txBody>
      </p:sp>
      <p:sp>
        <p:nvSpPr>
          <p:cNvPr id="29" name="Texture">
            <a:extLst>
              <a:ext uri="{FF2B5EF4-FFF2-40B4-BE49-F238E27FC236}">
                <a16:creationId xmlns:a16="http://schemas.microsoft.com/office/drawing/2014/main" id="{0D29D77D-2D4E-4868-960B-BEDA724F5C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blipFill dpi="0" rotWithShape="1">
            <a:blip r:embed="rId2">
              <a:alphaModFix amt="6000"/>
            </a:blip>
            <a:srcRect/>
            <a:tile tx="0" ty="0" sx="100000" sy="100000" flip="none" algn="tl"/>
          </a:blipFill>
          <a:ln w="9525"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C55B6DCC-1F47-6821-268C-C277135ED70E}"/>
              </a:ext>
            </a:extLst>
          </p:cNvPr>
          <p:cNvSpPr>
            <a:spLocks noGrp="1"/>
          </p:cNvSpPr>
          <p:nvPr>
            <p:ph type="title"/>
          </p:nvPr>
        </p:nvSpPr>
        <p:spPr>
          <a:xfrm>
            <a:off x="457200" y="676656"/>
            <a:ext cx="4563482" cy="3063240"/>
          </a:xfrm>
        </p:spPr>
        <p:txBody>
          <a:bodyPr vert="horz" lIns="91440" tIns="45720" rIns="91440" bIns="45720" rtlCol="0" anchor="b">
            <a:normAutofit/>
          </a:bodyPr>
          <a:lstStyle/>
          <a:p>
            <a:r>
              <a:rPr lang="en-US" sz="5400" dirty="0"/>
              <a:t>Working: IP/TCP</a:t>
            </a:r>
          </a:p>
        </p:txBody>
      </p:sp>
      <p:pic>
        <p:nvPicPr>
          <p:cNvPr id="5" name="Content Placeholder 4" descr="Diagram&#10;&#10;Description automatically generated">
            <a:extLst>
              <a:ext uri="{FF2B5EF4-FFF2-40B4-BE49-F238E27FC236}">
                <a16:creationId xmlns:a16="http://schemas.microsoft.com/office/drawing/2014/main" id="{95B73E1F-4764-FB50-DFBF-1CD3616261B5}"/>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645857" y="478529"/>
            <a:ext cx="4145410" cy="5900941"/>
          </a:xfrm>
          <a:prstGeom prst="rect">
            <a:avLst/>
          </a:prstGeom>
        </p:spPr>
      </p:pic>
    </p:spTree>
    <p:extLst>
      <p:ext uri="{BB962C8B-B14F-4D97-AF65-F5344CB8AC3E}">
        <p14:creationId xmlns:p14="http://schemas.microsoft.com/office/powerpoint/2010/main" val="104688824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6" name="Rectangle 55">
            <a:extLst>
              <a:ext uri="{FF2B5EF4-FFF2-40B4-BE49-F238E27FC236}">
                <a16:creationId xmlns:a16="http://schemas.microsoft.com/office/drawing/2014/main" id="{0F358BAA-9C8A-4E17-BAD8-32FD6FFEA7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9525" cap="flat">
            <a:noFill/>
            <a:prstDash val="solid"/>
            <a:miter/>
          </a:ln>
        </p:spPr>
        <p:txBody>
          <a:bodyPr rtlCol="0" anchor="ctr"/>
          <a:lstStyle/>
          <a:p>
            <a:endParaRPr lang="en-US">
              <a:solidFill>
                <a:schemeClr val="tx1"/>
              </a:solidFill>
            </a:endParaRPr>
          </a:p>
        </p:txBody>
      </p:sp>
      <p:sp>
        <p:nvSpPr>
          <p:cNvPr id="58" name="Color Fill">
            <a:extLst>
              <a:ext uri="{FF2B5EF4-FFF2-40B4-BE49-F238E27FC236}">
                <a16:creationId xmlns:a16="http://schemas.microsoft.com/office/drawing/2014/main" id="{4D6F41A4-BEE3-4935-9371-4ADEA67A22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lumMod val="75000"/>
              <a:lumOff val="25000"/>
              <a:alpha val="40000"/>
            </a:schemeClr>
          </a:solidFill>
          <a:ln w="9525" cap="flat">
            <a:noFill/>
            <a:prstDash val="solid"/>
            <a:miter/>
          </a:ln>
        </p:spPr>
        <p:txBody>
          <a:bodyPr rtlCol="0" anchor="ctr"/>
          <a:lstStyle/>
          <a:p>
            <a:endParaRPr lang="en-US">
              <a:solidFill>
                <a:schemeClr val="bg2">
                  <a:lumMod val="75000"/>
                  <a:lumOff val="25000"/>
                </a:schemeClr>
              </a:solidFill>
            </a:endParaRPr>
          </a:p>
        </p:txBody>
      </p:sp>
      <p:grpSp>
        <p:nvGrpSpPr>
          <p:cNvPr id="60" name="Group 59">
            <a:extLst>
              <a:ext uri="{FF2B5EF4-FFF2-40B4-BE49-F238E27FC236}">
                <a16:creationId xmlns:a16="http://schemas.microsoft.com/office/drawing/2014/main" id="{7726F010-956A-40BC-8A1F-8002DC729B4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351566" y="0"/>
            <a:ext cx="3840434" cy="6858000"/>
            <a:chOff x="8351565" y="0"/>
            <a:chExt cx="3840434" cy="6858000"/>
          </a:xfrm>
        </p:grpSpPr>
        <p:sp>
          <p:nvSpPr>
            <p:cNvPr id="61" name="Oval 60">
              <a:extLst>
                <a:ext uri="{FF2B5EF4-FFF2-40B4-BE49-F238E27FC236}">
                  <a16:creationId xmlns:a16="http://schemas.microsoft.com/office/drawing/2014/main" id="{D386E468-0048-46C4-ADDD-FBE7A6AE9F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60165" y="519204"/>
              <a:ext cx="474635" cy="47463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62" name="Freeform: Shape 61">
              <a:extLst>
                <a:ext uri="{FF2B5EF4-FFF2-40B4-BE49-F238E27FC236}">
                  <a16:creationId xmlns:a16="http://schemas.microsoft.com/office/drawing/2014/main" id="{C5B35ED4-0C31-4C8C-A45E-6A3EDEAB28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5871" y="0"/>
              <a:ext cx="2955657" cy="679194"/>
            </a:xfrm>
            <a:custGeom>
              <a:avLst/>
              <a:gdLst>
                <a:gd name="connsiteX0" fmla="*/ 0 w 2955657"/>
                <a:gd name="connsiteY0" fmla="*/ 0 h 679194"/>
                <a:gd name="connsiteX1" fmla="*/ 2955657 w 2955657"/>
                <a:gd name="connsiteY1" fmla="*/ 0 h 679194"/>
                <a:gd name="connsiteX2" fmla="*/ 2892839 w 2955657"/>
                <a:gd name="connsiteY2" fmla="*/ 84007 h 679194"/>
                <a:gd name="connsiteX3" fmla="*/ 1630760 w 2955657"/>
                <a:gd name="connsiteY3" fmla="*/ 679194 h 679194"/>
                <a:gd name="connsiteX4" fmla="*/ 0 w 2955657"/>
                <a:gd name="connsiteY4" fmla="*/ 679194 h 6791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5657" h="679194">
                  <a:moveTo>
                    <a:pt x="0" y="0"/>
                  </a:moveTo>
                  <a:lnTo>
                    <a:pt x="2955657" y="0"/>
                  </a:lnTo>
                  <a:lnTo>
                    <a:pt x="2892839" y="84007"/>
                  </a:lnTo>
                  <a:cubicBezTo>
                    <a:pt x="2592855" y="447504"/>
                    <a:pt x="2138868" y="679194"/>
                    <a:pt x="1630760" y="679194"/>
                  </a:cubicBezTo>
                  <a:lnTo>
                    <a:pt x="0" y="679194"/>
                  </a:lnTo>
                  <a:close/>
                </a:path>
              </a:pathLst>
            </a:custGeom>
            <a:solidFill>
              <a:schemeClr val="accent1">
                <a:lumMod val="60000"/>
                <a:lumOff val="40000"/>
                <a:alpha val="60000"/>
              </a:schemeClr>
            </a:solidFill>
            <a:ln w="9331" cap="flat">
              <a:noFill/>
              <a:prstDash val="solid"/>
              <a:miter/>
            </a:ln>
          </p:spPr>
          <p:txBody>
            <a:bodyPr rtlCol="0" anchor="ctr"/>
            <a:lstStyle/>
            <a:p>
              <a:pPr lvl="0"/>
              <a:endParaRPr lang="en-US"/>
            </a:p>
          </p:txBody>
        </p:sp>
        <p:sp>
          <p:nvSpPr>
            <p:cNvPr id="63" name="Freeform: Shape 62">
              <a:extLst>
                <a:ext uri="{FF2B5EF4-FFF2-40B4-BE49-F238E27FC236}">
                  <a16:creationId xmlns:a16="http://schemas.microsoft.com/office/drawing/2014/main" id="{B40A1EF3-FA93-48F4-9F82-BC0C796357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51565" y="4121414"/>
              <a:ext cx="3266317" cy="2736586"/>
            </a:xfrm>
            <a:custGeom>
              <a:avLst/>
              <a:gdLst>
                <a:gd name="connsiteX0" fmla="*/ 1635557 w 3266317"/>
                <a:gd name="connsiteY0" fmla="*/ 0 h 2736586"/>
                <a:gd name="connsiteX1" fmla="*/ 3266317 w 3266317"/>
                <a:gd name="connsiteY1" fmla="*/ 0 h 2736586"/>
                <a:gd name="connsiteX2" fmla="*/ 3266317 w 3266317"/>
                <a:gd name="connsiteY2" fmla="*/ 1630760 h 2736586"/>
                <a:gd name="connsiteX3" fmla="*/ 2892838 w 3266317"/>
                <a:gd name="connsiteY3" fmla="*/ 2671131 h 2736586"/>
                <a:gd name="connsiteX4" fmla="*/ 2833348 w 3266317"/>
                <a:gd name="connsiteY4" fmla="*/ 2736586 h 2736586"/>
                <a:gd name="connsiteX5" fmla="*/ 0 w 3266317"/>
                <a:gd name="connsiteY5" fmla="*/ 2736586 h 2736586"/>
                <a:gd name="connsiteX6" fmla="*/ 0 w 3266317"/>
                <a:gd name="connsiteY6" fmla="*/ 1635558 h 2736586"/>
                <a:gd name="connsiteX7" fmla="*/ 1635557 w 3266317"/>
                <a:gd name="connsiteY7" fmla="*/ 0 h 2736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66317" h="2736586">
                  <a:moveTo>
                    <a:pt x="1635557" y="0"/>
                  </a:moveTo>
                  <a:lnTo>
                    <a:pt x="3266317" y="0"/>
                  </a:lnTo>
                  <a:lnTo>
                    <a:pt x="3266317" y="1630760"/>
                  </a:lnTo>
                  <a:cubicBezTo>
                    <a:pt x="3266317" y="2025955"/>
                    <a:pt x="3126159" y="2388411"/>
                    <a:pt x="2892838" y="2671131"/>
                  </a:cubicBezTo>
                  <a:lnTo>
                    <a:pt x="2833348" y="2736586"/>
                  </a:lnTo>
                  <a:lnTo>
                    <a:pt x="0" y="2736586"/>
                  </a:lnTo>
                  <a:lnTo>
                    <a:pt x="0" y="1635558"/>
                  </a:lnTo>
                  <a:cubicBezTo>
                    <a:pt x="0" y="732255"/>
                    <a:pt x="732254" y="0"/>
                    <a:pt x="1635557" y="0"/>
                  </a:cubicBezTo>
                  <a:close/>
                </a:path>
              </a:pathLst>
            </a:custGeom>
            <a:solidFill>
              <a:schemeClr val="accent1">
                <a:lumMod val="60000"/>
                <a:lumOff val="40000"/>
                <a:alpha val="60000"/>
              </a:schemeClr>
            </a:solidFill>
            <a:ln w="9331" cap="flat">
              <a:noFill/>
              <a:prstDash val="solid"/>
              <a:miter/>
            </a:ln>
          </p:spPr>
          <p:txBody>
            <a:bodyPr rtlCol="0" anchor="ctr"/>
            <a:lstStyle/>
            <a:p>
              <a:pPr lvl="0"/>
              <a:endParaRPr lang="en-US"/>
            </a:p>
          </p:txBody>
        </p:sp>
        <p:sp>
          <p:nvSpPr>
            <p:cNvPr id="64" name="Freeform: Shape 63">
              <a:extLst>
                <a:ext uri="{FF2B5EF4-FFF2-40B4-BE49-F238E27FC236}">
                  <a16:creationId xmlns:a16="http://schemas.microsoft.com/office/drawing/2014/main" id="{A985F09D-6969-44D0-B04F-4EDE0FEDAF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755674" y="3386384"/>
              <a:ext cx="436325" cy="1309674"/>
            </a:xfrm>
            <a:custGeom>
              <a:avLst/>
              <a:gdLst>
                <a:gd name="connsiteX0" fmla="*/ 470325 w 477612"/>
                <a:gd name="connsiteY0" fmla="*/ 0 h 1433600"/>
                <a:gd name="connsiteX1" fmla="*/ 475607 w 477612"/>
                <a:gd name="connsiteY1" fmla="*/ 3701 h 1433600"/>
                <a:gd name="connsiteX2" fmla="*/ 477612 w 477612"/>
                <a:gd name="connsiteY2" fmla="*/ 5160 h 1433600"/>
                <a:gd name="connsiteX3" fmla="*/ 477612 w 477612"/>
                <a:gd name="connsiteY3" fmla="*/ 1428441 h 1433600"/>
                <a:gd name="connsiteX4" fmla="*/ 475607 w 477612"/>
                <a:gd name="connsiteY4" fmla="*/ 1429900 h 1433600"/>
                <a:gd name="connsiteX5" fmla="*/ 470325 w 477612"/>
                <a:gd name="connsiteY5" fmla="*/ 1433600 h 1433600"/>
                <a:gd name="connsiteX6" fmla="*/ 0 w 477612"/>
                <a:gd name="connsiteY6" fmla="*/ 716800 h 1433600"/>
                <a:gd name="connsiteX7" fmla="*/ 470325 w 477612"/>
                <a:gd name="connsiteY7" fmla="*/ 0 h 143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7612" h="1433600">
                  <a:moveTo>
                    <a:pt x="470325" y="0"/>
                  </a:moveTo>
                  <a:cubicBezTo>
                    <a:pt x="470325" y="0"/>
                    <a:pt x="472162" y="1254"/>
                    <a:pt x="475607" y="3701"/>
                  </a:cubicBezTo>
                  <a:lnTo>
                    <a:pt x="477612" y="5160"/>
                  </a:lnTo>
                  <a:lnTo>
                    <a:pt x="477612" y="1428441"/>
                  </a:lnTo>
                  <a:lnTo>
                    <a:pt x="475607" y="1429900"/>
                  </a:lnTo>
                  <a:cubicBezTo>
                    <a:pt x="472162" y="1432347"/>
                    <a:pt x="470325" y="1433600"/>
                    <a:pt x="470325" y="1433600"/>
                  </a:cubicBezTo>
                  <a:cubicBezTo>
                    <a:pt x="470325" y="1433600"/>
                    <a:pt x="0" y="1112672"/>
                    <a:pt x="0" y="716800"/>
                  </a:cubicBezTo>
                  <a:cubicBezTo>
                    <a:pt x="0" y="320929"/>
                    <a:pt x="470325" y="0"/>
                    <a:pt x="470325" y="0"/>
                  </a:cubicBezTo>
                  <a:close/>
                </a:path>
              </a:pathLst>
            </a:custGeom>
            <a:pattFill prst="pct5">
              <a:fgClr>
                <a:schemeClr val="accent4">
                  <a:lumMod val="20000"/>
                  <a:lumOff val="80000"/>
                </a:schemeClr>
              </a:fgClr>
              <a:bgClr>
                <a:schemeClr val="accent4">
                  <a:lumMod val="60000"/>
                  <a:lumOff val="40000"/>
                </a:schemeClr>
              </a:bgClr>
            </a:pattFill>
            <a:ln w="9525" cap="flat">
              <a:noFill/>
              <a:prstDash val="solid"/>
              <a:miter/>
            </a:ln>
          </p:spPr>
          <p:txBody>
            <a:bodyPr rtlCol="0" anchor="ctr"/>
            <a:lstStyle/>
            <a:p>
              <a:pPr lvl="0"/>
              <a:endParaRPr lang="en-US"/>
            </a:p>
          </p:txBody>
        </p:sp>
        <p:sp>
          <p:nvSpPr>
            <p:cNvPr id="65" name="Graphic 9">
              <a:extLst>
                <a:ext uri="{FF2B5EF4-FFF2-40B4-BE49-F238E27FC236}">
                  <a16:creationId xmlns:a16="http://schemas.microsoft.com/office/drawing/2014/main" id="{003913A0-A3C0-4ED8-8920-318068FBC4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5870" y="791588"/>
              <a:ext cx="3232012" cy="3232012"/>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p>
              <a:pPr lvl="0"/>
              <a:endParaRPr lang="en-US"/>
            </a:p>
          </p:txBody>
        </p:sp>
      </p:grpSp>
      <p:sp>
        <p:nvSpPr>
          <p:cNvPr id="67" name="Texture">
            <a:extLst>
              <a:ext uri="{FF2B5EF4-FFF2-40B4-BE49-F238E27FC236}">
                <a16:creationId xmlns:a16="http://schemas.microsoft.com/office/drawing/2014/main" id="{7FE1D329-7CB2-4DF5-B0C0-36DD19EBC6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blipFill dpi="0" rotWithShape="1">
            <a:blip r:embed="rId2">
              <a:alphaModFix amt="6000"/>
            </a:blip>
            <a:srcRect/>
            <a:tile tx="0" ty="0" sx="100000" sy="100000" flip="none" algn="tl"/>
          </a:blipFill>
          <a:ln w="9525" cap="flat">
            <a:noFill/>
            <a:prstDash val="solid"/>
            <a:miter/>
          </a:ln>
        </p:spPr>
        <p:txBody>
          <a:bodyPr rtlCol="0" anchor="ctr"/>
          <a:lstStyle/>
          <a:p>
            <a:endParaRPr lang="en-US"/>
          </a:p>
        </p:txBody>
      </p:sp>
      <p:sp useBgFill="1">
        <p:nvSpPr>
          <p:cNvPr id="69" name="Background Fill">
            <a:extLst>
              <a:ext uri="{FF2B5EF4-FFF2-40B4-BE49-F238E27FC236}">
                <a16:creationId xmlns:a16="http://schemas.microsoft.com/office/drawing/2014/main" id="{681F9FCB-1E38-43E9-8567-6292F48420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9525" cap="flat">
            <a:noFill/>
            <a:prstDash val="solid"/>
            <a:miter/>
          </a:ln>
        </p:spPr>
        <p:txBody>
          <a:bodyPr rtlCol="0" anchor="ctr"/>
          <a:lstStyle/>
          <a:p>
            <a:endParaRPr lang="en-US">
              <a:solidFill>
                <a:schemeClr val="tx1"/>
              </a:solidFill>
            </a:endParaRPr>
          </a:p>
        </p:txBody>
      </p:sp>
      <p:sp>
        <p:nvSpPr>
          <p:cNvPr id="71" name="Color Fill">
            <a:extLst>
              <a:ext uri="{FF2B5EF4-FFF2-40B4-BE49-F238E27FC236}">
                <a16:creationId xmlns:a16="http://schemas.microsoft.com/office/drawing/2014/main" id="{774C59F6-927E-4017-B42A-7B08AAE14C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bg2">
              <a:lumMod val="75000"/>
              <a:lumOff val="25000"/>
              <a:alpha val="40000"/>
            </a:schemeClr>
          </a:solidFill>
          <a:ln w="9525" cap="flat">
            <a:noFill/>
            <a:prstDash val="solid"/>
            <a:miter/>
          </a:ln>
        </p:spPr>
        <p:txBody>
          <a:bodyPr rtlCol="0" anchor="ctr"/>
          <a:lstStyle/>
          <a:p>
            <a:endParaRPr lang="en-US">
              <a:solidFill>
                <a:schemeClr val="bg2">
                  <a:lumMod val="75000"/>
                  <a:lumOff val="25000"/>
                </a:schemeClr>
              </a:solidFill>
            </a:endParaRPr>
          </a:p>
        </p:txBody>
      </p:sp>
      <p:sp>
        <p:nvSpPr>
          <p:cNvPr id="73" name="Texture">
            <a:extLst>
              <a:ext uri="{FF2B5EF4-FFF2-40B4-BE49-F238E27FC236}">
                <a16:creationId xmlns:a16="http://schemas.microsoft.com/office/drawing/2014/main" id="{7E3C842E-4105-4D87-8535-4EE443361A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blipFill dpi="0" rotWithShape="1">
            <a:blip r:embed="rId2">
              <a:alphaModFix amt="6000"/>
            </a:blip>
            <a:srcRect/>
            <a:tile tx="0" ty="0" sx="100000" sy="100000" flip="none" algn="tl"/>
          </a:blipFill>
          <a:ln w="9525" cap="flat">
            <a:noFill/>
            <a:prstDash val="solid"/>
            <a:miter/>
          </a:ln>
        </p:spPr>
        <p:txBody>
          <a:bodyPr rtlCol="0" anchor="ctr"/>
          <a:lstStyle/>
          <a:p>
            <a:endParaRPr lang="en-US"/>
          </a:p>
        </p:txBody>
      </p:sp>
      <p:grpSp>
        <p:nvGrpSpPr>
          <p:cNvPr id="75" name="Group 74">
            <a:extLst>
              <a:ext uri="{FF2B5EF4-FFF2-40B4-BE49-F238E27FC236}">
                <a16:creationId xmlns:a16="http://schemas.microsoft.com/office/drawing/2014/main" id="{2D80F3FE-7452-41C4-92BE-A16969A27EA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300855" y="0"/>
            <a:ext cx="1891145" cy="5600700"/>
            <a:chOff x="10300855" y="0"/>
            <a:chExt cx="1891145" cy="5600700"/>
          </a:xfrm>
        </p:grpSpPr>
        <p:sp>
          <p:nvSpPr>
            <p:cNvPr id="76" name="Oval 75">
              <a:extLst>
                <a:ext uri="{FF2B5EF4-FFF2-40B4-BE49-F238E27FC236}">
                  <a16:creationId xmlns:a16="http://schemas.microsoft.com/office/drawing/2014/main" id="{D9318509-E4F0-4CDC-82F1-38412FC69A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783194" y="2943021"/>
              <a:ext cx="246527" cy="24652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Graphic 9">
              <a:extLst>
                <a:ext uri="{FF2B5EF4-FFF2-40B4-BE49-F238E27FC236}">
                  <a16:creationId xmlns:a16="http://schemas.microsoft.com/office/drawing/2014/main" id="{0E589523-F7FF-4734-BECA-520B0ED555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30568" y="2199078"/>
              <a:ext cx="1195288" cy="1195289"/>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solidFill>
              <a:schemeClr val="accent1">
                <a:lumMod val="75000"/>
                <a:alpha val="65000"/>
              </a:schemeClr>
            </a:solidFill>
            <a:ln w="9331" cap="flat">
              <a:noFill/>
              <a:prstDash val="solid"/>
              <a:miter/>
            </a:ln>
          </p:spPr>
          <p:txBody>
            <a:bodyPr rtlCol="0" anchor="ctr"/>
            <a:lstStyle/>
            <a:p>
              <a:pPr lvl="0"/>
              <a:endParaRPr lang="en-US"/>
            </a:p>
          </p:txBody>
        </p:sp>
        <p:sp>
          <p:nvSpPr>
            <p:cNvPr id="78" name="Freeform: Shape 77">
              <a:extLst>
                <a:ext uri="{FF2B5EF4-FFF2-40B4-BE49-F238E27FC236}">
                  <a16:creationId xmlns:a16="http://schemas.microsoft.com/office/drawing/2014/main" id="{53AF6530-FA32-432D-BB1A-2223B09419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V="1">
              <a:off x="11151383" y="4336822"/>
              <a:ext cx="1040617" cy="1263878"/>
            </a:xfrm>
            <a:custGeom>
              <a:avLst/>
              <a:gdLst>
                <a:gd name="connsiteX0" fmla="*/ 1087069 w 1119832"/>
                <a:gd name="connsiteY0" fmla="*/ 1138 h 1360088"/>
                <a:gd name="connsiteX1" fmla="*/ 1119832 w 1119832"/>
                <a:gd name="connsiteY1" fmla="*/ 3278 h 1360088"/>
                <a:gd name="connsiteX2" fmla="*/ 1119832 w 1119832"/>
                <a:gd name="connsiteY2" fmla="*/ 1097964 h 1360088"/>
                <a:gd name="connsiteX3" fmla="*/ 1109686 w 1119832"/>
                <a:gd name="connsiteY3" fmla="*/ 1109686 h 1360088"/>
                <a:gd name="connsiteX4" fmla="*/ 25249 w 1119832"/>
                <a:gd name="connsiteY4" fmla="*/ 1334840 h 1360088"/>
                <a:gd name="connsiteX5" fmla="*/ 250404 w 1119832"/>
                <a:gd name="connsiteY5" fmla="*/ 250404 h 1360088"/>
                <a:gd name="connsiteX6" fmla="*/ 1087069 w 1119832"/>
                <a:gd name="connsiteY6" fmla="*/ 1138 h 136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9832" h="1360088">
                  <a:moveTo>
                    <a:pt x="1087069" y="1138"/>
                  </a:moveTo>
                  <a:lnTo>
                    <a:pt x="1119832" y="3278"/>
                  </a:lnTo>
                  <a:lnTo>
                    <a:pt x="1119832" y="1097964"/>
                  </a:lnTo>
                  <a:lnTo>
                    <a:pt x="1109686" y="1109686"/>
                  </a:lnTo>
                  <a:cubicBezTo>
                    <a:pt x="748058" y="1471314"/>
                    <a:pt x="25249" y="1334840"/>
                    <a:pt x="25249" y="1334840"/>
                  </a:cubicBezTo>
                  <a:cubicBezTo>
                    <a:pt x="25249" y="1334840"/>
                    <a:pt x="-111224" y="612032"/>
                    <a:pt x="250404" y="250404"/>
                  </a:cubicBezTo>
                  <a:cubicBezTo>
                    <a:pt x="476422" y="24386"/>
                    <a:pt x="843525" y="-7060"/>
                    <a:pt x="1087069" y="1138"/>
                  </a:cubicBez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p>
              <a:pPr lvl="0"/>
              <a:endParaRPr lang="en-US"/>
            </a:p>
          </p:txBody>
        </p:sp>
        <p:sp>
          <p:nvSpPr>
            <p:cNvPr id="79" name="Freeform: Shape 78">
              <a:extLst>
                <a:ext uri="{FF2B5EF4-FFF2-40B4-BE49-F238E27FC236}">
                  <a16:creationId xmlns:a16="http://schemas.microsoft.com/office/drawing/2014/main" id="{7C0B5941-5610-4E41-871F-C8AEA84398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38492" y="2767655"/>
              <a:ext cx="553508" cy="1567713"/>
            </a:xfrm>
            <a:custGeom>
              <a:avLst/>
              <a:gdLst>
                <a:gd name="connsiteX0" fmla="*/ 612019 w 612019"/>
                <a:gd name="connsiteY0" fmla="*/ 0 h 1733435"/>
                <a:gd name="connsiteX1" fmla="*/ 612019 w 612019"/>
                <a:gd name="connsiteY1" fmla="*/ 1733435 h 1733435"/>
                <a:gd name="connsiteX2" fmla="*/ 180103 w 612019"/>
                <a:gd name="connsiteY2" fmla="*/ 1301519 h 1733435"/>
                <a:gd name="connsiteX3" fmla="*/ 180103 w 612019"/>
                <a:gd name="connsiteY3" fmla="*/ 431916 h 1733435"/>
              </a:gdLst>
              <a:ahLst/>
              <a:cxnLst>
                <a:cxn ang="0">
                  <a:pos x="connsiteX0" y="connsiteY0"/>
                </a:cxn>
                <a:cxn ang="0">
                  <a:pos x="connsiteX1" y="connsiteY1"/>
                </a:cxn>
                <a:cxn ang="0">
                  <a:pos x="connsiteX2" y="connsiteY2"/>
                </a:cxn>
                <a:cxn ang="0">
                  <a:pos x="connsiteX3" y="connsiteY3"/>
                </a:cxn>
              </a:cxnLst>
              <a:rect l="l" t="t" r="r" b="b"/>
              <a:pathLst>
                <a:path w="612019" h="1733435">
                  <a:moveTo>
                    <a:pt x="612019" y="0"/>
                  </a:moveTo>
                  <a:lnTo>
                    <a:pt x="612019" y="1733435"/>
                  </a:lnTo>
                  <a:lnTo>
                    <a:pt x="180103" y="1301519"/>
                  </a:lnTo>
                  <a:cubicBezTo>
                    <a:pt x="-60034" y="1061382"/>
                    <a:pt x="-60034" y="672053"/>
                    <a:pt x="180103" y="431916"/>
                  </a:cubicBezTo>
                  <a:close/>
                </a:path>
              </a:pathLst>
            </a:custGeom>
            <a:solidFill>
              <a:schemeClr val="accent1">
                <a:lumMod val="60000"/>
                <a:lumOff val="40000"/>
                <a:alpha val="60000"/>
              </a:schemeClr>
            </a:solidFill>
            <a:ln w="9331" cap="flat">
              <a:noFill/>
              <a:prstDash val="solid"/>
              <a:miter/>
            </a:ln>
          </p:spPr>
          <p:txBody>
            <a:bodyPr rtlCol="0" anchor="ctr"/>
            <a:lstStyle/>
            <a:p>
              <a:pPr lvl="0"/>
              <a:endParaRPr lang="en-US"/>
            </a:p>
          </p:txBody>
        </p:sp>
        <p:sp>
          <p:nvSpPr>
            <p:cNvPr id="80" name="Graphic 9">
              <a:extLst>
                <a:ext uri="{FF2B5EF4-FFF2-40B4-BE49-F238E27FC236}">
                  <a16:creationId xmlns:a16="http://schemas.microsoft.com/office/drawing/2014/main" id="{61FA8E74-CFFB-42B8-B7BC-84961FF761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10300855" y="0"/>
              <a:ext cx="1891145" cy="1891145"/>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solidFill>
              <a:schemeClr val="accent1">
                <a:alpha val="60000"/>
              </a:schemeClr>
            </a:solidFill>
            <a:ln w="9331" cap="flat">
              <a:noFill/>
              <a:prstDash val="solid"/>
              <a:miter/>
            </a:ln>
          </p:spPr>
          <p:txBody>
            <a:bodyPr rtlCol="0" anchor="ctr"/>
            <a:lstStyle/>
            <a:p>
              <a:endParaRPr lang="en-US"/>
            </a:p>
          </p:txBody>
        </p:sp>
        <p:sp>
          <p:nvSpPr>
            <p:cNvPr id="81" name="Graphic 9">
              <a:extLst>
                <a:ext uri="{FF2B5EF4-FFF2-40B4-BE49-F238E27FC236}">
                  <a16:creationId xmlns:a16="http://schemas.microsoft.com/office/drawing/2014/main" id="{DF6D987D-05B6-49E8-A9AF-641FF3DFBF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10424367" y="122795"/>
              <a:ext cx="1644119" cy="1644119"/>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p>
              <a:endParaRPr lang="en-US"/>
            </a:p>
          </p:txBody>
        </p:sp>
      </p:grpSp>
      <p:sp>
        <p:nvSpPr>
          <p:cNvPr id="4" name="Title 1">
            <a:extLst>
              <a:ext uri="{FF2B5EF4-FFF2-40B4-BE49-F238E27FC236}">
                <a16:creationId xmlns:a16="http://schemas.microsoft.com/office/drawing/2014/main" id="{BC61273D-DDB5-4A58-EA1B-C72E089AABB5}"/>
              </a:ext>
            </a:extLst>
          </p:cNvPr>
          <p:cNvSpPr>
            <a:spLocks noGrp="1"/>
          </p:cNvSpPr>
          <p:nvPr>
            <p:ph type="title"/>
          </p:nvPr>
        </p:nvSpPr>
        <p:spPr>
          <a:xfrm>
            <a:off x="457200" y="668049"/>
            <a:ext cx="7685037" cy="1325563"/>
          </a:xfrm>
        </p:spPr>
        <p:txBody>
          <a:bodyPr>
            <a:normAutofit/>
          </a:bodyPr>
          <a:lstStyle/>
          <a:p>
            <a:r>
              <a:rPr lang="en-IN"/>
              <a:t>Types of Data Communication</a:t>
            </a:r>
          </a:p>
        </p:txBody>
      </p:sp>
      <p:graphicFrame>
        <p:nvGraphicFramePr>
          <p:cNvPr id="5" name="Diagram 4">
            <a:extLst>
              <a:ext uri="{FF2B5EF4-FFF2-40B4-BE49-F238E27FC236}">
                <a16:creationId xmlns:a16="http://schemas.microsoft.com/office/drawing/2014/main" id="{3510D913-EBF7-1B17-167A-1B9898BFF7B0}"/>
              </a:ext>
            </a:extLst>
          </p:cNvPr>
          <p:cNvGraphicFramePr/>
          <p:nvPr>
            <p:extLst>
              <p:ext uri="{D42A27DB-BD31-4B8C-83A1-F6EECF244321}">
                <p14:modId xmlns:p14="http://schemas.microsoft.com/office/powerpoint/2010/main" val="3963592242"/>
              </p:ext>
            </p:extLst>
          </p:nvPr>
        </p:nvGraphicFramePr>
        <p:xfrm>
          <a:off x="922401" y="2025911"/>
          <a:ext cx="10344150" cy="40802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90170615"/>
      </p:ext>
    </p:extLst>
  </p:cSld>
  <p:clrMapOvr>
    <a:overrideClrMapping bg1="lt1" tx1="dk1" bg2="lt2" tx2="dk2" accent1="accent1" accent2="accent2" accent3="accent3" accent4="accent4" accent5="accent5" accent6="accent6" hlink="hlink" folHlink="folHlink"/>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5" name="Background Fill">
            <a:extLst>
              <a:ext uri="{FF2B5EF4-FFF2-40B4-BE49-F238E27FC236}">
                <a16:creationId xmlns:a16="http://schemas.microsoft.com/office/drawing/2014/main" id="{FAFB3478-4AEC-431E-93B2-1593839C16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9525" cap="flat">
            <a:noFill/>
            <a:prstDash val="solid"/>
            <a:miter/>
          </a:ln>
        </p:spPr>
        <p:txBody>
          <a:bodyPr rtlCol="0" anchor="ctr"/>
          <a:lstStyle/>
          <a:p>
            <a:endParaRPr lang="en-US">
              <a:solidFill>
                <a:schemeClr val="tx1"/>
              </a:solidFill>
            </a:endParaRPr>
          </a:p>
        </p:txBody>
      </p:sp>
      <p:sp>
        <p:nvSpPr>
          <p:cNvPr id="97" name="Color Fill">
            <a:extLst>
              <a:ext uri="{FF2B5EF4-FFF2-40B4-BE49-F238E27FC236}">
                <a16:creationId xmlns:a16="http://schemas.microsoft.com/office/drawing/2014/main" id="{BA44E6CA-03F3-47EA-A9F3-5C0674E28D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lumMod val="75000"/>
              <a:lumOff val="25000"/>
              <a:alpha val="40000"/>
            </a:schemeClr>
          </a:solidFill>
          <a:ln w="9525" cap="flat">
            <a:noFill/>
            <a:prstDash val="solid"/>
            <a:miter/>
          </a:ln>
        </p:spPr>
        <p:txBody>
          <a:bodyPr rtlCol="0" anchor="ctr"/>
          <a:lstStyle/>
          <a:p>
            <a:endParaRPr lang="en-US" dirty="0">
              <a:solidFill>
                <a:schemeClr val="bg2">
                  <a:lumMod val="75000"/>
                  <a:lumOff val="25000"/>
                </a:schemeClr>
              </a:solidFill>
            </a:endParaRPr>
          </a:p>
        </p:txBody>
      </p:sp>
      <p:grpSp>
        <p:nvGrpSpPr>
          <p:cNvPr id="99" name="Group 98">
            <a:extLst>
              <a:ext uri="{FF2B5EF4-FFF2-40B4-BE49-F238E27FC236}">
                <a16:creationId xmlns:a16="http://schemas.microsoft.com/office/drawing/2014/main" id="{0F09097D-8483-4B7B-BEC5-0B86BF59F9C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744625" y="685620"/>
            <a:ext cx="5444327" cy="6049020"/>
            <a:chOff x="6744625" y="685620"/>
            <a:chExt cx="5444327" cy="6049020"/>
          </a:xfrm>
        </p:grpSpPr>
        <p:sp>
          <p:nvSpPr>
            <p:cNvPr id="100" name="Graphic 9">
              <a:extLst>
                <a:ext uri="{FF2B5EF4-FFF2-40B4-BE49-F238E27FC236}">
                  <a16:creationId xmlns:a16="http://schemas.microsoft.com/office/drawing/2014/main" id="{82247417-063B-41E1-85DB-F4ACD500D0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744625" y="967196"/>
              <a:ext cx="2116766" cy="2116765"/>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p>
              <a:endParaRPr lang="en-US" dirty="0"/>
            </a:p>
          </p:txBody>
        </p:sp>
        <p:sp>
          <p:nvSpPr>
            <p:cNvPr id="101" name="Graphic 18">
              <a:extLst>
                <a:ext uri="{FF2B5EF4-FFF2-40B4-BE49-F238E27FC236}">
                  <a16:creationId xmlns:a16="http://schemas.microsoft.com/office/drawing/2014/main" id="{AEB16D2D-9E77-46B5-8954-6DA4C953F9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00000">
              <a:off x="9618226" y="3599573"/>
              <a:ext cx="2057060" cy="3135067"/>
            </a:xfrm>
            <a:custGeom>
              <a:avLst/>
              <a:gdLst>
                <a:gd name="connsiteX0" fmla="*/ 3413379 w 3413378"/>
                <a:gd name="connsiteY0" fmla="*/ 3266028 h 6532054"/>
                <a:gd name="connsiteX1" fmla="*/ 1706689 w 3413378"/>
                <a:gd name="connsiteY1" fmla="*/ 6532055 h 6532054"/>
                <a:gd name="connsiteX2" fmla="*/ 0 w 3413378"/>
                <a:gd name="connsiteY2" fmla="*/ 3266028 h 6532054"/>
                <a:gd name="connsiteX3" fmla="*/ 1706689 w 3413378"/>
                <a:gd name="connsiteY3" fmla="*/ 0 h 6532054"/>
                <a:gd name="connsiteX4" fmla="*/ 3413379 w 3413378"/>
                <a:gd name="connsiteY4" fmla="*/ 3266028 h 65320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13378" h="6532054">
                  <a:moveTo>
                    <a:pt x="3413379" y="3266028"/>
                  </a:moveTo>
                  <a:cubicBezTo>
                    <a:pt x="3413379" y="5069777"/>
                    <a:pt x="1706689" y="6532055"/>
                    <a:pt x="1706689" y="6532055"/>
                  </a:cubicBezTo>
                  <a:cubicBezTo>
                    <a:pt x="1706689" y="6532055"/>
                    <a:pt x="0" y="5069777"/>
                    <a:pt x="0" y="3266028"/>
                  </a:cubicBezTo>
                  <a:cubicBezTo>
                    <a:pt x="0" y="1462278"/>
                    <a:pt x="1706689" y="0"/>
                    <a:pt x="1706689" y="0"/>
                  </a:cubicBezTo>
                  <a:cubicBezTo>
                    <a:pt x="1706689" y="0"/>
                    <a:pt x="3413379" y="1462278"/>
                    <a:pt x="3413379" y="3266028"/>
                  </a:cubicBezTo>
                  <a:close/>
                </a:path>
              </a:pathLst>
            </a:custGeom>
            <a:solidFill>
              <a:schemeClr val="accent1">
                <a:lumMod val="75000"/>
                <a:alpha val="65000"/>
              </a:schemeClr>
            </a:solidFill>
            <a:ln w="9331" cap="flat">
              <a:noFill/>
              <a:prstDash val="solid"/>
              <a:miter/>
            </a:ln>
          </p:spPr>
          <p:txBody>
            <a:bodyPr rtlCol="0" anchor="ctr"/>
            <a:lstStyle/>
            <a:p>
              <a:endParaRPr lang="en-US"/>
            </a:p>
          </p:txBody>
        </p:sp>
        <p:sp>
          <p:nvSpPr>
            <p:cNvPr id="102" name="Oval 101">
              <a:extLst>
                <a:ext uri="{FF2B5EF4-FFF2-40B4-BE49-F238E27FC236}">
                  <a16:creationId xmlns:a16="http://schemas.microsoft.com/office/drawing/2014/main" id="{797DABC3-02D1-4C59-AAD0-FD58A76185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36262" y="685620"/>
              <a:ext cx="265579" cy="265579"/>
            </a:xfrm>
            <a:prstGeom prst="ellipse">
              <a:avLst/>
            </a:prstGeom>
            <a:pattFill prst="pct5">
              <a:fgClr>
                <a:schemeClr val="accent4">
                  <a:lumMod val="20000"/>
                  <a:lumOff val="80000"/>
                </a:schemeClr>
              </a:fgClr>
              <a:bgClr>
                <a:schemeClr val="accent4">
                  <a:lumMod val="60000"/>
                  <a:lumOff val="40000"/>
                </a:schemeClr>
              </a:bgClr>
            </a:pattFill>
            <a:ln w="9525" cap="flat">
              <a:noFill/>
              <a:prstDash val="solid"/>
              <a:miter/>
            </a:ln>
          </p:spPr>
          <p:txBody>
            <a:bodyPr rtlCol="0" anchor="ctr"/>
            <a:lstStyle/>
            <a:p>
              <a:endParaRPr lang="en-US">
                <a:solidFill>
                  <a:schemeClr val="tx1"/>
                </a:solidFill>
              </a:endParaRPr>
            </a:p>
          </p:txBody>
        </p:sp>
        <p:sp>
          <p:nvSpPr>
            <p:cNvPr id="103" name="Freeform: Shape 102">
              <a:extLst>
                <a:ext uri="{FF2B5EF4-FFF2-40B4-BE49-F238E27FC236}">
                  <a16:creationId xmlns:a16="http://schemas.microsoft.com/office/drawing/2014/main" id="{01A10787-EADF-482A-B968-6E8E308F5E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60221" y="1219177"/>
              <a:ext cx="528731" cy="1057462"/>
            </a:xfrm>
            <a:custGeom>
              <a:avLst/>
              <a:gdLst>
                <a:gd name="connsiteX0" fmla="*/ 528731 w 528731"/>
                <a:gd name="connsiteY0" fmla="*/ 0 h 1057462"/>
                <a:gd name="connsiteX1" fmla="*/ 528731 w 528731"/>
                <a:gd name="connsiteY1" fmla="*/ 1057462 h 1057462"/>
                <a:gd name="connsiteX2" fmla="*/ 0 w 528731"/>
                <a:gd name="connsiteY2" fmla="*/ 528731 h 1057462"/>
                <a:gd name="connsiteX3" fmla="*/ 528731 w 528731"/>
                <a:gd name="connsiteY3" fmla="*/ 0 h 1057462"/>
              </a:gdLst>
              <a:ahLst/>
              <a:cxnLst>
                <a:cxn ang="0">
                  <a:pos x="connsiteX0" y="connsiteY0"/>
                </a:cxn>
                <a:cxn ang="0">
                  <a:pos x="connsiteX1" y="connsiteY1"/>
                </a:cxn>
                <a:cxn ang="0">
                  <a:pos x="connsiteX2" y="connsiteY2"/>
                </a:cxn>
                <a:cxn ang="0">
                  <a:pos x="connsiteX3" y="connsiteY3"/>
                </a:cxn>
              </a:cxnLst>
              <a:rect l="l" t="t" r="r" b="b"/>
              <a:pathLst>
                <a:path w="528731" h="1057462">
                  <a:moveTo>
                    <a:pt x="528731" y="0"/>
                  </a:moveTo>
                  <a:lnTo>
                    <a:pt x="528731" y="1057462"/>
                  </a:lnTo>
                  <a:cubicBezTo>
                    <a:pt x="236721" y="1057462"/>
                    <a:pt x="0" y="820741"/>
                    <a:pt x="0" y="528731"/>
                  </a:cubicBezTo>
                  <a:cubicBezTo>
                    <a:pt x="0" y="236721"/>
                    <a:pt x="236721" y="0"/>
                    <a:pt x="528731" y="0"/>
                  </a:cubicBez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p>
              <a:endParaRPr lang="en-US"/>
            </a:p>
          </p:txBody>
        </p:sp>
        <p:sp>
          <p:nvSpPr>
            <p:cNvPr id="104" name="Oval 103">
              <a:extLst>
                <a:ext uri="{FF2B5EF4-FFF2-40B4-BE49-F238E27FC236}">
                  <a16:creationId xmlns:a16="http://schemas.microsoft.com/office/drawing/2014/main" id="{E301FCBE-C05E-491E-A4E2-85C29D705D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64894" y="1100025"/>
              <a:ext cx="4790779" cy="4790779"/>
            </a:xfrm>
            <a:prstGeom prst="ellipse">
              <a:avLst/>
            </a:prstGeom>
            <a:solidFill>
              <a:srgbClr val="FFFFFF"/>
            </a:solidFill>
            <a:ln w="38100">
              <a:solidFill>
                <a:srgbClr val="F7F7F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06" name="Texture">
            <a:extLst>
              <a:ext uri="{FF2B5EF4-FFF2-40B4-BE49-F238E27FC236}">
                <a16:creationId xmlns:a16="http://schemas.microsoft.com/office/drawing/2014/main" id="{2E922E9E-A29B-4164-A634-B718A4336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blipFill dpi="0" rotWithShape="1">
            <a:blip r:embed="rId2">
              <a:alphaModFix amt="6000"/>
            </a:blip>
            <a:srcRect/>
            <a:tile tx="0" ty="0" sx="100000" sy="100000" flip="none" algn="tl"/>
          </a:blipFill>
          <a:ln w="9525"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C4512B4D-4148-FFA3-5728-2F108ED670E7}"/>
              </a:ext>
            </a:extLst>
          </p:cNvPr>
          <p:cNvSpPr>
            <a:spLocks noGrp="1"/>
          </p:cNvSpPr>
          <p:nvPr>
            <p:ph type="title"/>
          </p:nvPr>
        </p:nvSpPr>
        <p:spPr>
          <a:xfrm>
            <a:off x="436327" y="-106386"/>
            <a:ext cx="5351843" cy="1325563"/>
          </a:xfrm>
        </p:spPr>
        <p:txBody>
          <a:bodyPr anchor="b">
            <a:normAutofit/>
          </a:bodyPr>
          <a:lstStyle/>
          <a:p>
            <a:r>
              <a:rPr lang="en-IN" sz="3400" b="1" dirty="0"/>
              <a:t>Simplex Communication: </a:t>
            </a:r>
            <a:br>
              <a:rPr lang="en-IN" sz="3400" b="1" dirty="0"/>
            </a:br>
            <a:endParaRPr lang="en-IN" sz="3400" dirty="0"/>
          </a:p>
        </p:txBody>
      </p:sp>
      <p:pic>
        <p:nvPicPr>
          <p:cNvPr id="5" name="Picture 4" descr="Table&#10;&#10;Description automatically generated with medium confidence">
            <a:extLst>
              <a:ext uri="{FF2B5EF4-FFF2-40B4-BE49-F238E27FC236}">
                <a16:creationId xmlns:a16="http://schemas.microsoft.com/office/drawing/2014/main" id="{3827568F-0FA6-3F11-F469-4BD44A1FB5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41449" y="2795782"/>
            <a:ext cx="5070630" cy="1229627"/>
          </a:xfrm>
          <a:prstGeom prst="rect">
            <a:avLst/>
          </a:prstGeom>
        </p:spPr>
      </p:pic>
      <p:graphicFrame>
        <p:nvGraphicFramePr>
          <p:cNvPr id="42" name="Content Placeholder 2">
            <a:extLst>
              <a:ext uri="{FF2B5EF4-FFF2-40B4-BE49-F238E27FC236}">
                <a16:creationId xmlns:a16="http://schemas.microsoft.com/office/drawing/2014/main" id="{115C19B8-95BE-6122-6AA4-89D8F29E47F5}"/>
              </a:ext>
            </a:extLst>
          </p:cNvPr>
          <p:cNvGraphicFramePr>
            <a:graphicFrameLocks noGrp="1"/>
          </p:cNvGraphicFramePr>
          <p:nvPr>
            <p:ph idx="1"/>
            <p:extLst>
              <p:ext uri="{D42A27DB-BD31-4B8C-83A1-F6EECF244321}">
                <p14:modId xmlns:p14="http://schemas.microsoft.com/office/powerpoint/2010/main" val="2908221567"/>
              </p:ext>
            </p:extLst>
          </p:nvPr>
        </p:nvGraphicFramePr>
        <p:xfrm>
          <a:off x="251928" y="951200"/>
          <a:ext cx="6504646" cy="513235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2492192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ext Placeholder 3">
            <a:extLst>
              <a:ext uri="{FF2B5EF4-FFF2-40B4-BE49-F238E27FC236}">
                <a16:creationId xmlns:a16="http://schemas.microsoft.com/office/drawing/2014/main" id="{D96D5C4D-BB86-1C1A-5857-DD9310E668B3}"/>
              </a:ext>
            </a:extLst>
          </p:cNvPr>
          <p:cNvSpPr>
            <a:spLocks noGrp="1"/>
          </p:cNvSpPr>
          <p:nvPr>
            <p:ph type="body" sz="half" idx="2"/>
          </p:nvPr>
        </p:nvSpPr>
        <p:spPr bwMode="auto">
          <a:xfrm>
            <a:off x="1676400" y="152401"/>
            <a:ext cx="8763000" cy="8048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rmAutofit/>
          </a:bodyPr>
          <a:lstStyle/>
          <a:p>
            <a:r>
              <a:rPr lang="en-US" altLang="en-US" sz="3200">
                <a:solidFill>
                  <a:srgbClr val="FF0000"/>
                </a:solidFill>
                <a:latin typeface="Times New Roman" panose="02020603050405020304" pitchFamily="18" charset="0"/>
              </a:rPr>
              <a:t>Journey  of Computers</a:t>
            </a:r>
            <a:endParaRPr lang="en-IN" altLang="en-US" sz="3200">
              <a:solidFill>
                <a:srgbClr val="FF0000"/>
              </a:solidFill>
              <a:latin typeface="Times New Roman" panose="02020603050405020304" pitchFamily="18" charset="0"/>
            </a:endParaRPr>
          </a:p>
        </p:txBody>
      </p:sp>
      <p:sp>
        <p:nvSpPr>
          <p:cNvPr id="5123" name="Rectangle 1">
            <a:extLst>
              <a:ext uri="{FF2B5EF4-FFF2-40B4-BE49-F238E27FC236}">
                <a16:creationId xmlns:a16="http://schemas.microsoft.com/office/drawing/2014/main" id="{B9711BFC-6925-DB4B-0FD0-A77791B40CD0}"/>
              </a:ext>
            </a:extLst>
          </p:cNvPr>
          <p:cNvSpPr>
            <a:spLocks noChangeArrowheads="1"/>
          </p:cNvSpPr>
          <p:nvPr/>
        </p:nvSpPr>
        <p:spPr bwMode="auto">
          <a:xfrm>
            <a:off x="5754210" y="957264"/>
            <a:ext cx="4761390" cy="3693319"/>
          </a:xfrm>
          <a:prstGeom prst="rect">
            <a:avLst/>
          </a:prstGeom>
          <a:noFill/>
          <a:ln>
            <a:noFill/>
          </a:ln>
        </p:spPr>
        <p:txBody>
          <a:bodyPr wrap="square">
            <a:spAutoFit/>
          </a:bodyPr>
          <a:lstStyle/>
          <a:p>
            <a:pPr>
              <a:defRPr/>
            </a:pPr>
            <a:r>
              <a:rPr lang="en-IN" sz="2600" dirty="0">
                <a:solidFill>
                  <a:srgbClr val="FF0000"/>
                </a:solidFill>
              </a:rPr>
              <a:t>Computation Becomes Electronic</a:t>
            </a:r>
          </a:p>
          <a:p>
            <a:pPr marL="457200" indent="-457200">
              <a:buFont typeface="Arial"/>
              <a:buChar char="•"/>
              <a:defRPr/>
            </a:pPr>
            <a:r>
              <a:rPr lang="en-IN" sz="2600" dirty="0"/>
              <a:t>World War II acted as midwife to the birth of the modern electronic computer.</a:t>
            </a:r>
          </a:p>
          <a:p>
            <a:pPr marL="457200" indent="-457200">
              <a:buFont typeface="Arial"/>
              <a:buChar char="•"/>
              <a:defRPr/>
            </a:pPr>
            <a:r>
              <a:rPr lang="en-IN" sz="2600" dirty="0"/>
              <a:t>Unprecedented military demands for calculations—and hefty wartime budgets—spurred innovation.</a:t>
            </a:r>
          </a:p>
          <a:p>
            <a:pPr>
              <a:defRPr/>
            </a:pPr>
            <a:endParaRPr lang="en-IN" sz="2600" dirty="0"/>
          </a:p>
        </p:txBody>
      </p:sp>
      <p:pic>
        <p:nvPicPr>
          <p:cNvPr id="15364" name="Picture 4">
            <a:extLst>
              <a:ext uri="{FF2B5EF4-FFF2-40B4-BE49-F238E27FC236}">
                <a16:creationId xmlns:a16="http://schemas.microsoft.com/office/drawing/2014/main" id="{93C4A74A-1499-D495-2126-EB33BAC7D6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5422" y="957264"/>
            <a:ext cx="4648200" cy="556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3" name="Background Fill">
            <a:extLst>
              <a:ext uri="{FF2B5EF4-FFF2-40B4-BE49-F238E27FC236}">
                <a16:creationId xmlns:a16="http://schemas.microsoft.com/office/drawing/2014/main" id="{FAFB3478-4AEC-431E-93B2-1593839C16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9525" cap="flat">
            <a:noFill/>
            <a:prstDash val="solid"/>
            <a:miter/>
          </a:ln>
        </p:spPr>
        <p:txBody>
          <a:bodyPr rtlCol="0" anchor="ctr"/>
          <a:lstStyle/>
          <a:p>
            <a:endParaRPr lang="en-US">
              <a:solidFill>
                <a:schemeClr val="tx1"/>
              </a:solidFill>
            </a:endParaRPr>
          </a:p>
        </p:txBody>
      </p:sp>
      <p:sp>
        <p:nvSpPr>
          <p:cNvPr id="25" name="Color Fill">
            <a:extLst>
              <a:ext uri="{FF2B5EF4-FFF2-40B4-BE49-F238E27FC236}">
                <a16:creationId xmlns:a16="http://schemas.microsoft.com/office/drawing/2014/main" id="{A8A68745-355E-4D81-AA5F-942C71082A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lumMod val="75000"/>
              <a:lumOff val="25000"/>
              <a:alpha val="40000"/>
            </a:schemeClr>
          </a:solidFill>
          <a:ln w="9525" cap="flat">
            <a:noFill/>
            <a:prstDash val="solid"/>
            <a:miter/>
          </a:ln>
        </p:spPr>
        <p:txBody>
          <a:bodyPr rtlCol="0" anchor="ctr"/>
          <a:lstStyle/>
          <a:p>
            <a:endParaRPr lang="en-US" dirty="0">
              <a:solidFill>
                <a:schemeClr val="bg2">
                  <a:lumMod val="75000"/>
                  <a:lumOff val="25000"/>
                </a:schemeClr>
              </a:solidFill>
            </a:endParaRPr>
          </a:p>
        </p:txBody>
      </p:sp>
      <p:sp>
        <p:nvSpPr>
          <p:cNvPr id="27" name="Graphic 9">
            <a:extLst>
              <a:ext uri="{FF2B5EF4-FFF2-40B4-BE49-F238E27FC236}">
                <a16:creationId xmlns:a16="http://schemas.microsoft.com/office/drawing/2014/main" id="{9A450B93-9615-4854-BEA5-4A85DF5CD6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86719" y="0"/>
            <a:ext cx="6905281" cy="6858000"/>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solidFill>
            <a:schemeClr val="accent4">
              <a:alpha val="25000"/>
            </a:schemeClr>
          </a:solidFill>
          <a:ln w="9525" cap="flat">
            <a:noFill/>
            <a:prstDash val="solid"/>
            <a:miter/>
          </a:ln>
        </p:spPr>
        <p:txBody>
          <a:bodyPr wrap="square" rtlCol="0" anchor="ctr">
            <a:noAutofit/>
          </a:bodyPr>
          <a:lstStyle/>
          <a:p>
            <a:endParaRPr lang="en-US" dirty="0"/>
          </a:p>
        </p:txBody>
      </p:sp>
      <p:sp>
        <p:nvSpPr>
          <p:cNvPr id="29" name="Texture">
            <a:extLst>
              <a:ext uri="{FF2B5EF4-FFF2-40B4-BE49-F238E27FC236}">
                <a16:creationId xmlns:a16="http://schemas.microsoft.com/office/drawing/2014/main" id="{2E922E9E-A29B-4164-A634-B718A4336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blipFill dpi="0" rotWithShape="1">
            <a:blip r:embed="rId2">
              <a:alphaModFix amt="6000"/>
            </a:blip>
            <a:srcRect/>
            <a:tile tx="0" ty="0" sx="100000" sy="100000" flip="none" algn="tl"/>
          </a:blipFill>
          <a:ln w="9525"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38E5233F-CB32-827A-1308-CCCA561FE6C7}"/>
              </a:ext>
            </a:extLst>
          </p:cNvPr>
          <p:cNvSpPr>
            <a:spLocks noGrp="1"/>
          </p:cNvSpPr>
          <p:nvPr>
            <p:ph type="title"/>
          </p:nvPr>
        </p:nvSpPr>
        <p:spPr>
          <a:xfrm>
            <a:off x="123825" y="-182563"/>
            <a:ext cx="6962775" cy="975665"/>
          </a:xfrm>
        </p:spPr>
        <p:txBody>
          <a:bodyPr anchor="b">
            <a:normAutofit/>
          </a:bodyPr>
          <a:lstStyle/>
          <a:p>
            <a:r>
              <a:rPr lang="en-IN" dirty="0"/>
              <a:t>Half Duplex Communication</a:t>
            </a:r>
          </a:p>
        </p:txBody>
      </p:sp>
      <p:pic>
        <p:nvPicPr>
          <p:cNvPr id="5" name="Picture 4" descr="Diagram&#10;&#10;Description automatically generated">
            <a:extLst>
              <a:ext uri="{FF2B5EF4-FFF2-40B4-BE49-F238E27FC236}">
                <a16:creationId xmlns:a16="http://schemas.microsoft.com/office/drawing/2014/main" id="{7261BA55-94BE-8475-22E4-E2F0D19AE2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41029" y="1475417"/>
            <a:ext cx="4593771" cy="4075119"/>
          </a:xfrm>
          <a:prstGeom prst="rect">
            <a:avLst/>
          </a:prstGeom>
        </p:spPr>
      </p:pic>
      <p:graphicFrame>
        <p:nvGraphicFramePr>
          <p:cNvPr id="18" name="Content Placeholder 2">
            <a:extLst>
              <a:ext uri="{FF2B5EF4-FFF2-40B4-BE49-F238E27FC236}">
                <a16:creationId xmlns:a16="http://schemas.microsoft.com/office/drawing/2014/main" id="{FFE19BC1-F1BA-76A9-9E20-EE6CB6EC4C28}"/>
              </a:ext>
            </a:extLst>
          </p:cNvPr>
          <p:cNvGraphicFramePr>
            <a:graphicFrameLocks noGrp="1"/>
          </p:cNvGraphicFramePr>
          <p:nvPr>
            <p:ph idx="1"/>
            <p:extLst>
              <p:ext uri="{D42A27DB-BD31-4B8C-83A1-F6EECF244321}">
                <p14:modId xmlns:p14="http://schemas.microsoft.com/office/powerpoint/2010/main" val="754487224"/>
              </p:ext>
            </p:extLst>
          </p:nvPr>
        </p:nvGraphicFramePr>
        <p:xfrm>
          <a:off x="457200" y="793102"/>
          <a:ext cx="6629400" cy="563569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1028977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Background Fill">
            <a:extLst>
              <a:ext uri="{FF2B5EF4-FFF2-40B4-BE49-F238E27FC236}">
                <a16:creationId xmlns:a16="http://schemas.microsoft.com/office/drawing/2014/main" id="{FAFB3478-4AEC-431E-93B2-1593839C16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9525" cap="flat">
            <a:noFill/>
            <a:prstDash val="solid"/>
            <a:miter/>
          </a:ln>
        </p:spPr>
        <p:txBody>
          <a:bodyPr rtlCol="0" anchor="ctr"/>
          <a:lstStyle/>
          <a:p>
            <a:endParaRPr lang="en-US">
              <a:solidFill>
                <a:schemeClr val="tx1"/>
              </a:solidFill>
            </a:endParaRPr>
          </a:p>
        </p:txBody>
      </p:sp>
      <p:sp>
        <p:nvSpPr>
          <p:cNvPr id="12" name="Color Fill">
            <a:extLst>
              <a:ext uri="{FF2B5EF4-FFF2-40B4-BE49-F238E27FC236}">
                <a16:creationId xmlns:a16="http://schemas.microsoft.com/office/drawing/2014/main" id="{A8A68745-355E-4D81-AA5F-942C71082A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lumMod val="75000"/>
              <a:lumOff val="25000"/>
              <a:alpha val="40000"/>
            </a:schemeClr>
          </a:solidFill>
          <a:ln w="9525" cap="flat">
            <a:noFill/>
            <a:prstDash val="solid"/>
            <a:miter/>
          </a:ln>
        </p:spPr>
        <p:txBody>
          <a:bodyPr rtlCol="0" anchor="ctr"/>
          <a:lstStyle/>
          <a:p>
            <a:endParaRPr lang="en-US" dirty="0">
              <a:solidFill>
                <a:schemeClr val="bg2">
                  <a:lumMod val="75000"/>
                  <a:lumOff val="25000"/>
                </a:schemeClr>
              </a:solidFill>
            </a:endParaRPr>
          </a:p>
        </p:txBody>
      </p:sp>
      <p:grpSp>
        <p:nvGrpSpPr>
          <p:cNvPr id="14" name="Group 13">
            <a:extLst>
              <a:ext uri="{FF2B5EF4-FFF2-40B4-BE49-F238E27FC236}">
                <a16:creationId xmlns:a16="http://schemas.microsoft.com/office/drawing/2014/main" id="{233A0095-071E-4529-B5B5-54F49D6003B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231143" y="0"/>
            <a:ext cx="10002420" cy="6858000"/>
            <a:chOff x="2189580" y="0"/>
            <a:chExt cx="10002420" cy="6858000"/>
          </a:xfrm>
        </p:grpSpPr>
        <p:sp>
          <p:nvSpPr>
            <p:cNvPr id="15" name="Graphic 9">
              <a:extLst>
                <a:ext uri="{FF2B5EF4-FFF2-40B4-BE49-F238E27FC236}">
                  <a16:creationId xmlns:a16="http://schemas.microsoft.com/office/drawing/2014/main" id="{271F3265-C5EC-426F-B233-113CD5C6CF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036861" y="1744424"/>
              <a:ext cx="5113576" cy="5113576"/>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solidFill>
              <a:schemeClr val="accent4">
                <a:lumMod val="75000"/>
                <a:alpha val="80000"/>
              </a:schemeClr>
            </a:solidFill>
            <a:ln w="9331" cap="flat">
              <a:noFill/>
              <a:prstDash val="solid"/>
              <a:miter/>
            </a:ln>
          </p:spPr>
          <p:txBody>
            <a:bodyPr rtlCol="0" anchor="ctr"/>
            <a:lstStyle/>
            <a:p>
              <a:endParaRPr lang="en-US" dirty="0"/>
            </a:p>
          </p:txBody>
        </p:sp>
        <p:sp>
          <p:nvSpPr>
            <p:cNvPr id="16" name="Graphic 18">
              <a:extLst>
                <a:ext uri="{FF2B5EF4-FFF2-40B4-BE49-F238E27FC236}">
                  <a16:creationId xmlns:a16="http://schemas.microsoft.com/office/drawing/2014/main" id="{7F7F2196-8CA3-4F6F-9E1B-4A57930146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007460">
              <a:off x="8912226" y="21507"/>
              <a:ext cx="958174" cy="1460307"/>
            </a:xfrm>
            <a:custGeom>
              <a:avLst/>
              <a:gdLst>
                <a:gd name="connsiteX0" fmla="*/ 3413379 w 3413378"/>
                <a:gd name="connsiteY0" fmla="*/ 3266028 h 6532054"/>
                <a:gd name="connsiteX1" fmla="*/ 1706689 w 3413378"/>
                <a:gd name="connsiteY1" fmla="*/ 6532055 h 6532054"/>
                <a:gd name="connsiteX2" fmla="*/ 0 w 3413378"/>
                <a:gd name="connsiteY2" fmla="*/ 3266028 h 6532054"/>
                <a:gd name="connsiteX3" fmla="*/ 1706689 w 3413378"/>
                <a:gd name="connsiteY3" fmla="*/ 0 h 6532054"/>
                <a:gd name="connsiteX4" fmla="*/ 3413379 w 3413378"/>
                <a:gd name="connsiteY4" fmla="*/ 3266028 h 65320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13378" h="6532054">
                  <a:moveTo>
                    <a:pt x="3413379" y="3266028"/>
                  </a:moveTo>
                  <a:cubicBezTo>
                    <a:pt x="3413379" y="5069777"/>
                    <a:pt x="1706689" y="6532055"/>
                    <a:pt x="1706689" y="6532055"/>
                  </a:cubicBezTo>
                  <a:cubicBezTo>
                    <a:pt x="1706689" y="6532055"/>
                    <a:pt x="0" y="5069777"/>
                    <a:pt x="0" y="3266028"/>
                  </a:cubicBezTo>
                  <a:cubicBezTo>
                    <a:pt x="0" y="1462278"/>
                    <a:pt x="1706689" y="0"/>
                    <a:pt x="1706689" y="0"/>
                  </a:cubicBezTo>
                  <a:cubicBezTo>
                    <a:pt x="1706689" y="0"/>
                    <a:pt x="3413379" y="1462278"/>
                    <a:pt x="3413379" y="3266028"/>
                  </a:cubicBez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p>
              <a:endParaRPr lang="en-US" dirty="0"/>
            </a:p>
          </p:txBody>
        </p:sp>
        <p:sp>
          <p:nvSpPr>
            <p:cNvPr id="17" name="Oval 16">
              <a:extLst>
                <a:ext uri="{FF2B5EF4-FFF2-40B4-BE49-F238E27FC236}">
                  <a16:creationId xmlns:a16="http://schemas.microsoft.com/office/drawing/2014/main" id="{00C34A90-F598-47C8-BC1A-AC7C0F456F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46265" y="1054209"/>
              <a:ext cx="296462" cy="29646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5BAA0364-5B9F-46E3-9FC6-8902B0B051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581889" y="0"/>
              <a:ext cx="1610111" cy="2327087"/>
            </a:xfrm>
            <a:custGeom>
              <a:avLst/>
              <a:gdLst>
                <a:gd name="connsiteX0" fmla="*/ 0 w 1610111"/>
                <a:gd name="connsiteY0" fmla="*/ 0 h 2327087"/>
                <a:gd name="connsiteX1" fmla="*/ 1610111 w 1610111"/>
                <a:gd name="connsiteY1" fmla="*/ 0 h 2327087"/>
                <a:gd name="connsiteX2" fmla="*/ 1610111 w 1610111"/>
                <a:gd name="connsiteY2" fmla="*/ 2324325 h 2327087"/>
                <a:gd name="connsiteX3" fmla="*/ 1606169 w 1610111"/>
                <a:gd name="connsiteY3" fmla="*/ 2327087 h 2327087"/>
                <a:gd name="connsiteX4" fmla="*/ 8368 w 1610111"/>
                <a:gd name="connsiteY4" fmla="*/ 116098 h 23270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0111" h="2327087">
                  <a:moveTo>
                    <a:pt x="0" y="0"/>
                  </a:moveTo>
                  <a:lnTo>
                    <a:pt x="1610111" y="0"/>
                  </a:lnTo>
                  <a:lnTo>
                    <a:pt x="1610111" y="2324325"/>
                  </a:lnTo>
                  <a:lnTo>
                    <a:pt x="1606169" y="2327087"/>
                  </a:lnTo>
                  <a:cubicBezTo>
                    <a:pt x="1606169" y="2327087"/>
                    <a:pt x="185901" y="1357961"/>
                    <a:pt x="8368" y="116098"/>
                  </a:cubicBezTo>
                  <a:close/>
                </a:path>
              </a:pathLst>
            </a:custGeom>
            <a:blipFill dpi="0" rotWithShape="1">
              <a:blip r:embed="rId2">
                <a:alphaModFix amt="6000"/>
              </a:blip>
              <a:srcRect/>
              <a:tile tx="0" ty="0" sx="100000" sy="100000" flip="none" algn="tl"/>
            </a:blipFill>
            <a:ln w="9525" cap="flat">
              <a:noFill/>
              <a:prstDash val="solid"/>
              <a:miter/>
            </a:ln>
          </p:spPr>
          <p:txBody>
            <a:bodyPr wrap="square" rtlCol="0" anchor="ctr">
              <a:noAutofit/>
            </a:bodyPr>
            <a:lstStyle/>
            <a:p>
              <a:endParaRPr lang="en-US" dirty="0"/>
            </a:p>
          </p:txBody>
        </p:sp>
        <p:sp>
          <p:nvSpPr>
            <p:cNvPr id="19" name="Freeform: Shape 18">
              <a:extLst>
                <a:ext uri="{FF2B5EF4-FFF2-40B4-BE49-F238E27FC236}">
                  <a16:creationId xmlns:a16="http://schemas.microsoft.com/office/drawing/2014/main" id="{DAED7D77-9CB3-4945-9151-1E17DFB761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189580" y="0"/>
              <a:ext cx="4776075" cy="1569643"/>
            </a:xfrm>
            <a:custGeom>
              <a:avLst/>
              <a:gdLst>
                <a:gd name="connsiteX0" fmla="*/ 0 w 4776075"/>
                <a:gd name="connsiteY0" fmla="*/ 0 h 1569643"/>
                <a:gd name="connsiteX1" fmla="*/ 4776075 w 4776075"/>
                <a:gd name="connsiteY1" fmla="*/ 0 h 1569643"/>
                <a:gd name="connsiteX2" fmla="*/ 4776075 w 4776075"/>
                <a:gd name="connsiteY2" fmla="*/ 1569643 h 1569643"/>
                <a:gd name="connsiteX3" fmla="*/ 2319291 w 4776075"/>
                <a:gd name="connsiteY3" fmla="*/ 1569643 h 1569643"/>
                <a:gd name="connsiteX4" fmla="*/ 48913 w 4776075"/>
                <a:gd name="connsiteY4" fmla="*/ 128022 h 1569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76075" h="1569643">
                  <a:moveTo>
                    <a:pt x="0" y="0"/>
                  </a:moveTo>
                  <a:lnTo>
                    <a:pt x="4776075" y="0"/>
                  </a:lnTo>
                  <a:lnTo>
                    <a:pt x="4776075" y="1569643"/>
                  </a:lnTo>
                  <a:lnTo>
                    <a:pt x="2319291" y="1569643"/>
                  </a:lnTo>
                  <a:cubicBezTo>
                    <a:pt x="1298654" y="1569643"/>
                    <a:pt x="422966" y="975207"/>
                    <a:pt x="48913" y="128022"/>
                  </a:cubicBezTo>
                  <a:close/>
                </a:path>
              </a:pathLst>
            </a:custGeom>
            <a:solidFill>
              <a:schemeClr val="accent4">
                <a:lumMod val="75000"/>
                <a:alpha val="28000"/>
              </a:schemeClr>
            </a:solidFill>
            <a:ln w="9525" cap="flat">
              <a:noFill/>
              <a:prstDash val="solid"/>
              <a:miter/>
            </a:ln>
          </p:spPr>
          <p:txBody>
            <a:bodyPr wrap="square" rtlCol="0" anchor="ctr">
              <a:noAutofit/>
            </a:bodyPr>
            <a:lstStyle/>
            <a:p>
              <a:endParaRPr lang="en-US" dirty="0"/>
            </a:p>
          </p:txBody>
        </p:sp>
      </p:grpSp>
      <p:sp>
        <p:nvSpPr>
          <p:cNvPr id="21" name="Texture">
            <a:extLst>
              <a:ext uri="{FF2B5EF4-FFF2-40B4-BE49-F238E27FC236}">
                <a16:creationId xmlns:a16="http://schemas.microsoft.com/office/drawing/2014/main" id="{C1B458B9-B65B-41B6-AFBC-A208EA4655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blipFill dpi="0" rotWithShape="1">
            <a:blip r:embed="rId2">
              <a:alphaModFix amt="6000"/>
            </a:blip>
            <a:srcRect/>
            <a:tile tx="0" ty="0" sx="100000" sy="100000" flip="none" algn="tl"/>
          </a:blipFill>
          <a:ln w="9525"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A58883E4-E9F0-43A7-4911-BCD011DBF814}"/>
              </a:ext>
            </a:extLst>
          </p:cNvPr>
          <p:cNvSpPr>
            <a:spLocks noGrp="1"/>
          </p:cNvSpPr>
          <p:nvPr>
            <p:ph type="title"/>
          </p:nvPr>
        </p:nvSpPr>
        <p:spPr>
          <a:xfrm>
            <a:off x="457200" y="758952"/>
            <a:ext cx="6158753" cy="1325563"/>
          </a:xfrm>
        </p:spPr>
        <p:txBody>
          <a:bodyPr anchor="b">
            <a:normAutofit/>
          </a:bodyPr>
          <a:lstStyle/>
          <a:p>
            <a:r>
              <a:rPr lang="en-IN" dirty="0"/>
              <a:t>Full Duplex Communication</a:t>
            </a:r>
          </a:p>
        </p:txBody>
      </p:sp>
      <p:graphicFrame>
        <p:nvGraphicFramePr>
          <p:cNvPr id="23" name="Content Placeholder 2">
            <a:extLst>
              <a:ext uri="{FF2B5EF4-FFF2-40B4-BE49-F238E27FC236}">
                <a16:creationId xmlns:a16="http://schemas.microsoft.com/office/drawing/2014/main" id="{03AE729F-0B3F-E80D-8E45-0781FD00129E}"/>
              </a:ext>
            </a:extLst>
          </p:cNvPr>
          <p:cNvGraphicFramePr>
            <a:graphicFrameLocks noGrp="1"/>
          </p:cNvGraphicFramePr>
          <p:nvPr>
            <p:ph idx="1"/>
            <p:extLst>
              <p:ext uri="{D42A27DB-BD31-4B8C-83A1-F6EECF244321}">
                <p14:modId xmlns:p14="http://schemas.microsoft.com/office/powerpoint/2010/main" val="2799709655"/>
              </p:ext>
            </p:extLst>
          </p:nvPr>
        </p:nvGraphicFramePr>
        <p:xfrm>
          <a:off x="457200" y="2286000"/>
          <a:ext cx="11397470" cy="44693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4" descr="A picture containing diagram&#10;&#10;Description automatically generated">
            <a:extLst>
              <a:ext uri="{FF2B5EF4-FFF2-40B4-BE49-F238E27FC236}">
                <a16:creationId xmlns:a16="http://schemas.microsoft.com/office/drawing/2014/main" id="{7FEA0D54-B037-D4FB-7B5D-1DB5EEA2B0A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528095" y="315087"/>
            <a:ext cx="7326576" cy="1868276"/>
          </a:xfrm>
          <a:prstGeom prst="rect">
            <a:avLst/>
          </a:prstGeom>
        </p:spPr>
      </p:pic>
    </p:spTree>
    <p:extLst>
      <p:ext uri="{BB962C8B-B14F-4D97-AF65-F5344CB8AC3E}">
        <p14:creationId xmlns:p14="http://schemas.microsoft.com/office/powerpoint/2010/main" val="171237005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DF01200A-4926-697F-178A-6D1DFCF3C53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32661" y="2407002"/>
            <a:ext cx="7161374" cy="348332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 name="Title 1">
            <a:extLst>
              <a:ext uri="{FF2B5EF4-FFF2-40B4-BE49-F238E27FC236}">
                <a16:creationId xmlns:a16="http://schemas.microsoft.com/office/drawing/2014/main" id="{BFF179E7-5211-FB48-2487-DACE36505D80}"/>
              </a:ext>
            </a:extLst>
          </p:cNvPr>
          <p:cNvSpPr>
            <a:spLocks noGrp="1"/>
          </p:cNvSpPr>
          <p:nvPr>
            <p:ph type="title"/>
          </p:nvPr>
        </p:nvSpPr>
        <p:spPr>
          <a:xfrm>
            <a:off x="457200" y="668338"/>
            <a:ext cx="7685088" cy="592291"/>
          </a:xfrm>
        </p:spPr>
        <p:style>
          <a:lnRef idx="1">
            <a:schemeClr val="accent4"/>
          </a:lnRef>
          <a:fillRef idx="2">
            <a:schemeClr val="accent4"/>
          </a:fillRef>
          <a:effectRef idx="1">
            <a:schemeClr val="accent4"/>
          </a:effectRef>
          <a:fontRef idx="minor">
            <a:schemeClr val="dk1"/>
          </a:fontRef>
        </p:style>
        <p:txBody>
          <a:bodyPr>
            <a:normAutofit/>
          </a:bodyPr>
          <a:lstStyle/>
          <a:p>
            <a:pPr algn="ctr">
              <a:defRPr/>
            </a:pPr>
            <a:r>
              <a:rPr lang="en-IN" sz="3000" dirty="0">
                <a:solidFill>
                  <a:srgbClr val="FF0000"/>
                </a:solidFill>
                <a:latin typeface="Times New Roman" panose="02020603050405020304" pitchFamily="18" charset="0"/>
                <a:cs typeface="Times New Roman" panose="02020603050405020304" pitchFamily="18" charset="0"/>
              </a:rPr>
              <a:t>NETWORK TYPES</a:t>
            </a:r>
          </a:p>
        </p:txBody>
      </p:sp>
    </p:spTree>
    <p:extLst>
      <p:ext uri="{BB962C8B-B14F-4D97-AF65-F5344CB8AC3E}">
        <p14:creationId xmlns:p14="http://schemas.microsoft.com/office/powerpoint/2010/main" val="110567556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219" name="Text Box 6">
            <a:extLst>
              <a:ext uri="{FF2B5EF4-FFF2-40B4-BE49-F238E27FC236}">
                <a16:creationId xmlns:a16="http://schemas.microsoft.com/office/drawing/2014/main" id="{B0061512-49D8-D614-8BCE-E0220CCAB005}"/>
              </a:ext>
            </a:extLst>
          </p:cNvPr>
          <p:cNvSpPr txBox="1">
            <a:spLocks noChangeArrowheads="1"/>
          </p:cNvSpPr>
          <p:nvPr/>
        </p:nvSpPr>
        <p:spPr bwMode="auto">
          <a:xfrm>
            <a:off x="0" y="198268"/>
            <a:ext cx="8194089" cy="708025"/>
          </a:xfrm>
          <a:prstGeom prst="rect">
            <a:avLst/>
          </a:prstGeom>
          <a:ln/>
        </p:spPr>
        <p:style>
          <a:lnRef idx="2">
            <a:schemeClr val="accent1"/>
          </a:lnRef>
          <a:fillRef idx="1">
            <a:schemeClr val="lt1"/>
          </a:fillRef>
          <a:effectRef idx="0">
            <a:schemeClr val="accent1"/>
          </a:effectRef>
          <a:fontRef idx="minor">
            <a:schemeClr val="dk1"/>
          </a:fontRef>
        </p:style>
        <p:txBody>
          <a:bodyPr wrap="square">
            <a:spAutoFit/>
          </a:bodyPr>
          <a:lstStyle>
            <a:defPPr>
              <a:defRPr lang="en-US"/>
            </a:defPPr>
            <a:lvl1pPr algn="ctr" eaLnBrk="1" hangingPunct="1">
              <a:buFontTx/>
              <a:buNone/>
              <a:defRPr sz="4000" b="1">
                <a:solidFill>
                  <a:schemeClr val="bg1"/>
                </a:solidFill>
                <a:latin typeface="Arial" panose="020B0604020202020204" pitchFamily="34" charset="0"/>
              </a:defRPr>
            </a:lvl1pPr>
            <a:lvl2pPr marL="742950" indent="-285750">
              <a:spcBef>
                <a:spcPct val="20000"/>
              </a:spcBef>
              <a:buFont typeface="Arial" panose="020B0604020202020204" pitchFamily="34" charset="0"/>
              <a:buChar char="–"/>
              <a:defRPr sz="2800">
                <a:latin typeface="Calibri" panose="020F0502020204030204" pitchFamily="34" charset="0"/>
              </a:defRPr>
            </a:lvl2pPr>
            <a:lvl3pPr marL="1143000" indent="-228600">
              <a:spcBef>
                <a:spcPct val="20000"/>
              </a:spcBef>
              <a:buFont typeface="Arial" panose="020B0604020202020204" pitchFamily="34" charset="0"/>
              <a:buChar char="•"/>
              <a:defRPr sz="2400">
                <a:latin typeface="Calibri" panose="020F0502020204030204" pitchFamily="34" charset="0"/>
              </a:defRPr>
            </a:lvl3pPr>
            <a:lvl4pPr marL="1600200" indent="-228600">
              <a:spcBef>
                <a:spcPct val="20000"/>
              </a:spcBef>
              <a:buFont typeface="Arial" panose="020B0604020202020204" pitchFamily="34" charset="0"/>
              <a:buChar char="–"/>
              <a:defRPr sz="2000">
                <a:latin typeface="Calibri" panose="020F0502020204030204" pitchFamily="34" charset="0"/>
              </a:defRPr>
            </a:lvl4pPr>
            <a:lvl5pPr marL="2057400" indent="-228600">
              <a:spcBef>
                <a:spcPct val="20000"/>
              </a:spcBef>
              <a:buFont typeface="Arial" panose="020B0604020202020204" pitchFamily="34" charset="0"/>
              <a:buChar char="»"/>
              <a:defRPr sz="2000">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latin typeface="Calibri" panose="020F0502020204030204" pitchFamily="34" charset="0"/>
              </a:defRPr>
            </a:lvl9pPr>
          </a:lstStyle>
          <a:p>
            <a:pPr>
              <a:defRPr/>
            </a:pPr>
            <a:r>
              <a:rPr lang="en-US" altLang="en-US" dirty="0"/>
              <a:t>Based on Scale</a:t>
            </a:r>
          </a:p>
        </p:txBody>
      </p:sp>
      <p:sp>
        <p:nvSpPr>
          <p:cNvPr id="281612" name="Rectangle 12">
            <a:extLst>
              <a:ext uri="{FF2B5EF4-FFF2-40B4-BE49-F238E27FC236}">
                <a16:creationId xmlns:a16="http://schemas.microsoft.com/office/drawing/2014/main" id="{4AD54120-CA69-3D57-CB98-E1A476D4EA1D}"/>
              </a:ext>
            </a:extLst>
          </p:cNvPr>
          <p:cNvSpPr>
            <a:spLocks noChangeArrowheads="1"/>
          </p:cNvSpPr>
          <p:nvPr/>
        </p:nvSpPr>
        <p:spPr bwMode="auto">
          <a:xfrm>
            <a:off x="272172" y="1290637"/>
            <a:ext cx="8077200" cy="5262563"/>
          </a:xfrm>
          <a:prstGeom prst="rect">
            <a:avLst/>
          </a:prstGeom>
          <a:ln>
            <a:headEnd/>
            <a:tailEnd/>
          </a:ln>
        </p:spPr>
        <p:style>
          <a:lnRef idx="2">
            <a:schemeClr val="dk1"/>
          </a:lnRef>
          <a:fillRef idx="1">
            <a:schemeClr val="lt1"/>
          </a:fillRef>
          <a:effectRef idx="0">
            <a:schemeClr val="dk1"/>
          </a:effectRef>
          <a:fontRef idx="minor">
            <a:schemeClr val="dk1"/>
          </a:fontRef>
        </p:style>
        <p:txBody>
          <a:bodyPr>
            <a:spAutoFit/>
          </a:bodyPr>
          <a:lstStyle/>
          <a:p>
            <a:pPr>
              <a:defRPr/>
            </a:pPr>
            <a:r>
              <a:rPr lang="en-US" sz="2800" dirty="0">
                <a:solidFill>
                  <a:srgbClr val="FF0000"/>
                </a:solidFill>
              </a:rPr>
              <a:t>They are divided into:</a:t>
            </a:r>
          </a:p>
          <a:p>
            <a:pPr marL="514350" indent="-514350">
              <a:buFont typeface="+mj-lt"/>
              <a:buAutoNum type="arabicPeriod"/>
              <a:defRPr/>
            </a:pPr>
            <a:r>
              <a:rPr lang="en-US" sz="2800" dirty="0">
                <a:solidFill>
                  <a:srgbClr val="FF0000"/>
                </a:solidFill>
              </a:rPr>
              <a:t> Local Area (LAN)</a:t>
            </a:r>
          </a:p>
          <a:p>
            <a:pPr marL="514350" indent="-514350">
              <a:buFont typeface="+mj-lt"/>
              <a:buAutoNum type="arabicPeriod"/>
              <a:defRPr/>
            </a:pPr>
            <a:r>
              <a:rPr lang="en-US" sz="2800" dirty="0">
                <a:solidFill>
                  <a:srgbClr val="FF0000"/>
                </a:solidFill>
              </a:rPr>
              <a:t> Metropolitan Area Network (MAN)</a:t>
            </a:r>
          </a:p>
          <a:p>
            <a:pPr marL="514350" indent="-514350">
              <a:buFont typeface="+mj-lt"/>
              <a:buAutoNum type="arabicPeriod"/>
              <a:defRPr/>
            </a:pPr>
            <a:r>
              <a:rPr lang="en-US" sz="2800" dirty="0">
                <a:solidFill>
                  <a:srgbClr val="FF0000"/>
                </a:solidFill>
              </a:rPr>
              <a:t>Wide Area Networks (WAN). </a:t>
            </a:r>
          </a:p>
          <a:p>
            <a:pPr marL="514350" indent="-514350">
              <a:defRPr/>
            </a:pPr>
            <a:endParaRPr lang="en-US" sz="2800" dirty="0">
              <a:solidFill>
                <a:srgbClr val="FF0000"/>
              </a:solidFill>
            </a:endParaRPr>
          </a:p>
          <a:p>
            <a:pPr marL="514350" indent="-514350">
              <a:defRPr/>
            </a:pPr>
            <a:r>
              <a:rPr lang="en-US" sz="2800" dirty="0">
                <a:solidFill>
                  <a:srgbClr val="FF0000"/>
                </a:solidFill>
              </a:rPr>
              <a:t>The other types can be </a:t>
            </a:r>
          </a:p>
          <a:p>
            <a:pPr marL="971550" lvl="1" indent="-514350">
              <a:buFont typeface="+mj-lt"/>
              <a:buAutoNum type="arabicPeriod"/>
              <a:defRPr/>
            </a:pPr>
            <a:r>
              <a:rPr lang="en-US" sz="2800" dirty="0">
                <a:solidFill>
                  <a:srgbClr val="FF0000"/>
                </a:solidFill>
              </a:rPr>
              <a:t>Personal Area N/W PAN</a:t>
            </a:r>
          </a:p>
          <a:p>
            <a:pPr marL="971550" lvl="1" indent="-514350">
              <a:buFont typeface="+mj-lt"/>
              <a:buAutoNum type="arabicPeriod"/>
              <a:defRPr/>
            </a:pPr>
            <a:r>
              <a:rPr lang="en-US" sz="2800" dirty="0">
                <a:solidFill>
                  <a:srgbClr val="FF0000"/>
                </a:solidFill>
              </a:rPr>
              <a:t>Body Area N/W BAN</a:t>
            </a:r>
          </a:p>
          <a:p>
            <a:pPr marL="971550" lvl="1" indent="-514350">
              <a:buFont typeface="+mj-lt"/>
              <a:buAutoNum type="arabicPeriod"/>
              <a:defRPr/>
            </a:pPr>
            <a:r>
              <a:rPr lang="en-US" sz="2800" dirty="0">
                <a:solidFill>
                  <a:srgbClr val="FF0000"/>
                </a:solidFill>
              </a:rPr>
              <a:t>Home Area N/W   HAN</a:t>
            </a:r>
          </a:p>
          <a:p>
            <a:pPr marL="971550" lvl="1" indent="-514350">
              <a:buFont typeface="+mj-lt"/>
              <a:buAutoNum type="arabicPeriod"/>
              <a:defRPr/>
            </a:pPr>
            <a:r>
              <a:rPr lang="en-US" sz="2800" dirty="0">
                <a:solidFill>
                  <a:srgbClr val="FF0000"/>
                </a:solidFill>
              </a:rPr>
              <a:t>Storage Area N/W   SAN</a:t>
            </a:r>
          </a:p>
          <a:p>
            <a:pPr marL="971550" lvl="1" indent="-514350">
              <a:buFont typeface="+mj-lt"/>
              <a:buAutoNum type="arabicPeriod"/>
              <a:defRPr/>
            </a:pPr>
            <a:r>
              <a:rPr lang="en-US" sz="2800" dirty="0">
                <a:solidFill>
                  <a:srgbClr val="FF0000"/>
                </a:solidFill>
              </a:rPr>
              <a:t>Campus Area N/W CAN</a:t>
            </a:r>
          </a:p>
          <a:p>
            <a:pPr marL="514350" indent="-514350">
              <a:defRPr/>
            </a:pPr>
            <a:endParaRPr lang="en-US" sz="2800"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8" presetClass="entr" presetSubtype="16" fill="hold" nodeType="clickEffect">
                                  <p:stCondLst>
                                    <p:cond delay="0"/>
                                  </p:stCondLst>
                                  <p:childTnLst>
                                    <p:set>
                                      <p:cBhvr>
                                        <p:cTn id="6" dur="1" fill="hold">
                                          <p:stCondLst>
                                            <p:cond delay="0"/>
                                          </p:stCondLst>
                                        </p:cTn>
                                        <p:tgtEl>
                                          <p:spTgt spid="281612">
                                            <p:txEl>
                                              <p:pRg st="0" end="0"/>
                                            </p:txEl>
                                          </p:spTgt>
                                        </p:tgtEl>
                                        <p:attrNameLst>
                                          <p:attrName>style.visibility</p:attrName>
                                        </p:attrNameLst>
                                      </p:cBhvr>
                                      <p:to>
                                        <p:strVal val="visible"/>
                                      </p:to>
                                    </p:set>
                                    <p:animEffect transition="in" filter="diamond(in)">
                                      <p:cBhvr>
                                        <p:cTn id="7" dur="1000"/>
                                        <p:tgtEl>
                                          <p:spTgt spid="281612">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8" presetClass="entr" presetSubtype="16" fill="hold" nodeType="clickEffect">
                                  <p:stCondLst>
                                    <p:cond delay="0"/>
                                  </p:stCondLst>
                                  <p:childTnLst>
                                    <p:set>
                                      <p:cBhvr>
                                        <p:cTn id="11" dur="1" fill="hold">
                                          <p:stCondLst>
                                            <p:cond delay="0"/>
                                          </p:stCondLst>
                                        </p:cTn>
                                        <p:tgtEl>
                                          <p:spTgt spid="281612">
                                            <p:txEl>
                                              <p:pRg st="1" end="1"/>
                                            </p:txEl>
                                          </p:spTgt>
                                        </p:tgtEl>
                                        <p:attrNameLst>
                                          <p:attrName>style.visibility</p:attrName>
                                        </p:attrNameLst>
                                      </p:cBhvr>
                                      <p:to>
                                        <p:strVal val="visible"/>
                                      </p:to>
                                    </p:set>
                                    <p:animEffect transition="in" filter="diamond(in)">
                                      <p:cBhvr>
                                        <p:cTn id="12" dur="1000"/>
                                        <p:tgtEl>
                                          <p:spTgt spid="281612">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8" presetClass="entr" presetSubtype="16" fill="hold" nodeType="clickEffect">
                                  <p:stCondLst>
                                    <p:cond delay="0"/>
                                  </p:stCondLst>
                                  <p:childTnLst>
                                    <p:set>
                                      <p:cBhvr>
                                        <p:cTn id="16" dur="1" fill="hold">
                                          <p:stCondLst>
                                            <p:cond delay="0"/>
                                          </p:stCondLst>
                                        </p:cTn>
                                        <p:tgtEl>
                                          <p:spTgt spid="281612">
                                            <p:txEl>
                                              <p:pRg st="2" end="2"/>
                                            </p:txEl>
                                          </p:spTgt>
                                        </p:tgtEl>
                                        <p:attrNameLst>
                                          <p:attrName>style.visibility</p:attrName>
                                        </p:attrNameLst>
                                      </p:cBhvr>
                                      <p:to>
                                        <p:strVal val="visible"/>
                                      </p:to>
                                    </p:set>
                                    <p:animEffect transition="in" filter="diamond(in)">
                                      <p:cBhvr>
                                        <p:cTn id="17" dur="1000"/>
                                        <p:tgtEl>
                                          <p:spTgt spid="281612">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8" presetClass="entr" presetSubtype="16" fill="hold" nodeType="clickEffect">
                                  <p:stCondLst>
                                    <p:cond delay="0"/>
                                  </p:stCondLst>
                                  <p:childTnLst>
                                    <p:set>
                                      <p:cBhvr>
                                        <p:cTn id="21" dur="1" fill="hold">
                                          <p:stCondLst>
                                            <p:cond delay="0"/>
                                          </p:stCondLst>
                                        </p:cTn>
                                        <p:tgtEl>
                                          <p:spTgt spid="281612">
                                            <p:txEl>
                                              <p:pRg st="3" end="3"/>
                                            </p:txEl>
                                          </p:spTgt>
                                        </p:tgtEl>
                                        <p:attrNameLst>
                                          <p:attrName>style.visibility</p:attrName>
                                        </p:attrNameLst>
                                      </p:cBhvr>
                                      <p:to>
                                        <p:strVal val="visible"/>
                                      </p:to>
                                    </p:set>
                                    <p:animEffect transition="in" filter="diamond(in)">
                                      <p:cBhvr>
                                        <p:cTn id="22" dur="1000"/>
                                        <p:tgtEl>
                                          <p:spTgt spid="281612">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8" presetClass="entr" presetSubtype="16" fill="hold" nodeType="clickEffect">
                                  <p:stCondLst>
                                    <p:cond delay="0"/>
                                  </p:stCondLst>
                                  <p:childTnLst>
                                    <p:set>
                                      <p:cBhvr>
                                        <p:cTn id="26" dur="1" fill="hold">
                                          <p:stCondLst>
                                            <p:cond delay="0"/>
                                          </p:stCondLst>
                                        </p:cTn>
                                        <p:tgtEl>
                                          <p:spTgt spid="281612">
                                            <p:txEl>
                                              <p:pRg st="5" end="5"/>
                                            </p:txEl>
                                          </p:spTgt>
                                        </p:tgtEl>
                                        <p:attrNameLst>
                                          <p:attrName>style.visibility</p:attrName>
                                        </p:attrNameLst>
                                      </p:cBhvr>
                                      <p:to>
                                        <p:strVal val="visible"/>
                                      </p:to>
                                    </p:set>
                                    <p:animEffect transition="in" filter="diamond(in)">
                                      <p:cBhvr>
                                        <p:cTn id="27" dur="1000"/>
                                        <p:tgtEl>
                                          <p:spTgt spid="281612">
                                            <p:txEl>
                                              <p:pRg st="5" end="5"/>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8" presetClass="entr" presetSubtype="16" fill="hold" nodeType="clickEffect">
                                  <p:stCondLst>
                                    <p:cond delay="0"/>
                                  </p:stCondLst>
                                  <p:childTnLst>
                                    <p:set>
                                      <p:cBhvr>
                                        <p:cTn id="31" dur="1" fill="hold">
                                          <p:stCondLst>
                                            <p:cond delay="0"/>
                                          </p:stCondLst>
                                        </p:cTn>
                                        <p:tgtEl>
                                          <p:spTgt spid="281612">
                                            <p:txEl>
                                              <p:pRg st="6" end="6"/>
                                            </p:txEl>
                                          </p:spTgt>
                                        </p:tgtEl>
                                        <p:attrNameLst>
                                          <p:attrName>style.visibility</p:attrName>
                                        </p:attrNameLst>
                                      </p:cBhvr>
                                      <p:to>
                                        <p:strVal val="visible"/>
                                      </p:to>
                                    </p:set>
                                    <p:animEffect transition="in" filter="diamond(in)">
                                      <p:cBhvr>
                                        <p:cTn id="32" dur="1000"/>
                                        <p:tgtEl>
                                          <p:spTgt spid="281612">
                                            <p:txEl>
                                              <p:pRg st="6" end="6"/>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8" presetClass="entr" presetSubtype="16" fill="hold" nodeType="clickEffect">
                                  <p:stCondLst>
                                    <p:cond delay="0"/>
                                  </p:stCondLst>
                                  <p:childTnLst>
                                    <p:set>
                                      <p:cBhvr>
                                        <p:cTn id="36" dur="1" fill="hold">
                                          <p:stCondLst>
                                            <p:cond delay="0"/>
                                          </p:stCondLst>
                                        </p:cTn>
                                        <p:tgtEl>
                                          <p:spTgt spid="281612">
                                            <p:txEl>
                                              <p:pRg st="7" end="7"/>
                                            </p:txEl>
                                          </p:spTgt>
                                        </p:tgtEl>
                                        <p:attrNameLst>
                                          <p:attrName>style.visibility</p:attrName>
                                        </p:attrNameLst>
                                      </p:cBhvr>
                                      <p:to>
                                        <p:strVal val="visible"/>
                                      </p:to>
                                    </p:set>
                                    <p:animEffect transition="in" filter="diamond(in)">
                                      <p:cBhvr>
                                        <p:cTn id="37" dur="1000"/>
                                        <p:tgtEl>
                                          <p:spTgt spid="281612">
                                            <p:txEl>
                                              <p:pRg st="7" end="7"/>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8" presetClass="entr" presetSubtype="16" fill="hold" nodeType="clickEffect">
                                  <p:stCondLst>
                                    <p:cond delay="0"/>
                                  </p:stCondLst>
                                  <p:childTnLst>
                                    <p:set>
                                      <p:cBhvr>
                                        <p:cTn id="41" dur="1" fill="hold">
                                          <p:stCondLst>
                                            <p:cond delay="0"/>
                                          </p:stCondLst>
                                        </p:cTn>
                                        <p:tgtEl>
                                          <p:spTgt spid="281612">
                                            <p:txEl>
                                              <p:pRg st="8" end="8"/>
                                            </p:txEl>
                                          </p:spTgt>
                                        </p:tgtEl>
                                        <p:attrNameLst>
                                          <p:attrName>style.visibility</p:attrName>
                                        </p:attrNameLst>
                                      </p:cBhvr>
                                      <p:to>
                                        <p:strVal val="visible"/>
                                      </p:to>
                                    </p:set>
                                    <p:animEffect transition="in" filter="diamond(in)">
                                      <p:cBhvr>
                                        <p:cTn id="42" dur="1000"/>
                                        <p:tgtEl>
                                          <p:spTgt spid="281612">
                                            <p:txEl>
                                              <p:pRg st="8" end="8"/>
                                            </p:txEl>
                                          </p:spTgt>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8" presetClass="entr" presetSubtype="16" fill="hold" nodeType="clickEffect">
                                  <p:stCondLst>
                                    <p:cond delay="0"/>
                                  </p:stCondLst>
                                  <p:childTnLst>
                                    <p:set>
                                      <p:cBhvr>
                                        <p:cTn id="46" dur="1" fill="hold">
                                          <p:stCondLst>
                                            <p:cond delay="0"/>
                                          </p:stCondLst>
                                        </p:cTn>
                                        <p:tgtEl>
                                          <p:spTgt spid="281612">
                                            <p:txEl>
                                              <p:pRg st="9" end="9"/>
                                            </p:txEl>
                                          </p:spTgt>
                                        </p:tgtEl>
                                        <p:attrNameLst>
                                          <p:attrName>style.visibility</p:attrName>
                                        </p:attrNameLst>
                                      </p:cBhvr>
                                      <p:to>
                                        <p:strVal val="visible"/>
                                      </p:to>
                                    </p:set>
                                    <p:animEffect transition="in" filter="diamond(in)">
                                      <p:cBhvr>
                                        <p:cTn id="47" dur="1000"/>
                                        <p:tgtEl>
                                          <p:spTgt spid="281612">
                                            <p:txEl>
                                              <p:pRg st="9" end="9"/>
                                            </p:txEl>
                                          </p:spTgt>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8" presetClass="entr" presetSubtype="16" fill="hold" nodeType="clickEffect">
                                  <p:stCondLst>
                                    <p:cond delay="0"/>
                                  </p:stCondLst>
                                  <p:childTnLst>
                                    <p:set>
                                      <p:cBhvr>
                                        <p:cTn id="51" dur="1" fill="hold">
                                          <p:stCondLst>
                                            <p:cond delay="0"/>
                                          </p:stCondLst>
                                        </p:cTn>
                                        <p:tgtEl>
                                          <p:spTgt spid="281612">
                                            <p:txEl>
                                              <p:pRg st="10" end="10"/>
                                            </p:txEl>
                                          </p:spTgt>
                                        </p:tgtEl>
                                        <p:attrNameLst>
                                          <p:attrName>style.visibility</p:attrName>
                                        </p:attrNameLst>
                                      </p:cBhvr>
                                      <p:to>
                                        <p:strVal val="visible"/>
                                      </p:to>
                                    </p:set>
                                    <p:animEffect transition="in" filter="diamond(in)">
                                      <p:cBhvr>
                                        <p:cTn id="52" dur="1000"/>
                                        <p:tgtEl>
                                          <p:spTgt spid="281612">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243" name="Text Box 6">
            <a:extLst>
              <a:ext uri="{FF2B5EF4-FFF2-40B4-BE49-F238E27FC236}">
                <a16:creationId xmlns:a16="http://schemas.microsoft.com/office/drawing/2014/main" id="{481E41F4-E2FA-DF32-38C2-8CC085ECAB9F}"/>
              </a:ext>
            </a:extLst>
          </p:cNvPr>
          <p:cNvSpPr txBox="1">
            <a:spLocks noChangeArrowheads="1"/>
          </p:cNvSpPr>
          <p:nvPr/>
        </p:nvSpPr>
        <p:spPr bwMode="auto">
          <a:xfrm>
            <a:off x="0" y="304800"/>
            <a:ext cx="9844088" cy="708025"/>
          </a:xfrm>
          <a:prstGeom prst="rect">
            <a:avLst/>
          </a:prstGeom>
          <a:ln/>
        </p:spPr>
        <p:style>
          <a:lnRef idx="2">
            <a:schemeClr val="dk1"/>
          </a:lnRef>
          <a:fillRef idx="1">
            <a:schemeClr val="lt1"/>
          </a:fillRef>
          <a:effectRef idx="0">
            <a:schemeClr val="dk1"/>
          </a:effectRef>
          <a:fontRef idx="minor">
            <a:schemeClr val="dk1"/>
          </a:fontRef>
        </p:style>
        <p:txBody>
          <a:bodyPr>
            <a:spAutoFit/>
          </a:bodyPr>
          <a:lstStyle>
            <a:defPPr>
              <a:defRPr lang="en-US"/>
            </a:defPPr>
            <a:lvl1pPr algn="ctr" eaLnBrk="1" hangingPunct="1">
              <a:buFontTx/>
              <a:buNone/>
              <a:defRPr sz="4000" b="1">
                <a:solidFill>
                  <a:schemeClr val="bg1"/>
                </a:solidFill>
                <a:latin typeface="Arial" panose="020B0604020202020204" pitchFamily="34" charset="0"/>
              </a:defRPr>
            </a:lvl1pPr>
            <a:lvl2pPr marL="742950" indent="-285750">
              <a:spcBef>
                <a:spcPct val="20000"/>
              </a:spcBef>
              <a:buFont typeface="Arial" panose="020B0604020202020204" pitchFamily="34" charset="0"/>
              <a:buChar char="–"/>
              <a:defRPr sz="2800">
                <a:latin typeface="Calibri" panose="020F0502020204030204" pitchFamily="34" charset="0"/>
              </a:defRPr>
            </a:lvl2pPr>
            <a:lvl3pPr marL="1143000" indent="-228600">
              <a:spcBef>
                <a:spcPct val="20000"/>
              </a:spcBef>
              <a:buFont typeface="Arial" panose="020B0604020202020204" pitchFamily="34" charset="0"/>
              <a:buChar char="•"/>
              <a:defRPr sz="2400">
                <a:latin typeface="Calibri" panose="020F0502020204030204" pitchFamily="34" charset="0"/>
              </a:defRPr>
            </a:lvl3pPr>
            <a:lvl4pPr marL="1600200" indent="-228600">
              <a:spcBef>
                <a:spcPct val="20000"/>
              </a:spcBef>
              <a:buFont typeface="Arial" panose="020B0604020202020204" pitchFamily="34" charset="0"/>
              <a:buChar char="–"/>
              <a:defRPr sz="2000">
                <a:latin typeface="Calibri" panose="020F0502020204030204" pitchFamily="34" charset="0"/>
              </a:defRPr>
            </a:lvl4pPr>
            <a:lvl5pPr marL="2057400" indent="-228600">
              <a:spcBef>
                <a:spcPct val="20000"/>
              </a:spcBef>
              <a:buFont typeface="Arial" panose="020B0604020202020204" pitchFamily="34" charset="0"/>
              <a:buChar char="»"/>
              <a:defRPr sz="2000">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latin typeface="Calibri" panose="020F0502020204030204" pitchFamily="34" charset="0"/>
              </a:defRPr>
            </a:lvl9pPr>
          </a:lstStyle>
          <a:p>
            <a:pPr>
              <a:defRPr/>
            </a:pPr>
            <a:r>
              <a:rPr lang="en-US" altLang="en-US" dirty="0"/>
              <a:t>Local Area Network</a:t>
            </a:r>
          </a:p>
        </p:txBody>
      </p:sp>
      <p:pic>
        <p:nvPicPr>
          <p:cNvPr id="7" name="Picture 6">
            <a:extLst>
              <a:ext uri="{FF2B5EF4-FFF2-40B4-BE49-F238E27FC236}">
                <a16:creationId xmlns:a16="http://schemas.microsoft.com/office/drawing/2014/main" id="{83BDE383-D4CF-A5F4-17A9-D41E1AF28A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02475" y="1206500"/>
            <a:ext cx="4864100" cy="2416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0">
            <a:extLst>
              <a:ext uri="{FF2B5EF4-FFF2-40B4-BE49-F238E27FC236}">
                <a16:creationId xmlns:a16="http://schemas.microsoft.com/office/drawing/2014/main" id="{4CFE4412-6931-A340-6AED-8C9448CCDF8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02475" y="4070350"/>
            <a:ext cx="4943475" cy="2465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17">
            <a:extLst>
              <a:ext uri="{FF2B5EF4-FFF2-40B4-BE49-F238E27FC236}">
                <a16:creationId xmlns:a16="http://schemas.microsoft.com/office/drawing/2014/main" id="{5870224D-5995-4889-F4B3-8E4A5766D22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3988" y="1166813"/>
            <a:ext cx="4864100" cy="2416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18">
            <a:extLst>
              <a:ext uri="{FF2B5EF4-FFF2-40B4-BE49-F238E27FC236}">
                <a16:creationId xmlns:a16="http://schemas.microsoft.com/office/drawing/2014/main" id="{8D691D17-F75D-4DC4-5421-E2664ED36E8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3988" y="4030663"/>
            <a:ext cx="4864100" cy="2465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ppt_x"/>
                                          </p:val>
                                        </p:tav>
                                        <p:tav tm="100000">
                                          <p:val>
                                            <p:strVal val="#ppt_x"/>
                                          </p:val>
                                        </p:tav>
                                      </p:tavLst>
                                    </p:anim>
                                    <p:anim calcmode="lin" valueType="num">
                                      <p:cBhvr additive="base">
                                        <p:cTn id="8"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19"/>
                                        </p:tgtEl>
                                        <p:attrNameLst>
                                          <p:attrName>style.visibility</p:attrName>
                                        </p:attrNameLst>
                                      </p:cBhvr>
                                      <p:to>
                                        <p:strVal val="visible"/>
                                      </p:to>
                                    </p:set>
                                    <p:anim calcmode="lin" valueType="num">
                                      <p:cBhvr additive="base">
                                        <p:cTn id="19" dur="500" fill="hold"/>
                                        <p:tgtEl>
                                          <p:spTgt spid="19"/>
                                        </p:tgtEl>
                                        <p:attrNameLst>
                                          <p:attrName>ppt_x</p:attrName>
                                        </p:attrNameLst>
                                      </p:cBhvr>
                                      <p:tavLst>
                                        <p:tav tm="0">
                                          <p:val>
                                            <p:strVal val="#ppt_x"/>
                                          </p:val>
                                        </p:tav>
                                        <p:tav tm="100000">
                                          <p:val>
                                            <p:strVal val="#ppt_x"/>
                                          </p:val>
                                        </p:tav>
                                      </p:tavLst>
                                    </p:anim>
                                    <p:anim calcmode="lin" valueType="num">
                                      <p:cBhvr additive="base">
                                        <p:cTn id="20"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anim calcmode="lin" valueType="num">
                                      <p:cBhvr additive="base">
                                        <p:cTn id="25" dur="500" fill="hold"/>
                                        <p:tgtEl>
                                          <p:spTgt spid="11"/>
                                        </p:tgtEl>
                                        <p:attrNameLst>
                                          <p:attrName>ppt_x</p:attrName>
                                        </p:attrNameLst>
                                      </p:cBhvr>
                                      <p:tavLst>
                                        <p:tav tm="0">
                                          <p:val>
                                            <p:strVal val="#ppt_x"/>
                                          </p:val>
                                        </p:tav>
                                        <p:tav tm="100000">
                                          <p:val>
                                            <p:strVal val="#ppt_x"/>
                                          </p:val>
                                        </p:tav>
                                      </p:tavLst>
                                    </p:anim>
                                    <p:anim calcmode="lin" valueType="num">
                                      <p:cBhvr additive="base">
                                        <p:cTn id="26"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7410" name="Text Box 6">
            <a:extLst>
              <a:ext uri="{FF2B5EF4-FFF2-40B4-BE49-F238E27FC236}">
                <a16:creationId xmlns:a16="http://schemas.microsoft.com/office/drawing/2014/main" id="{A6EAD60E-F9C8-1BBB-7E50-5441A72482A9}"/>
              </a:ext>
            </a:extLst>
          </p:cNvPr>
          <p:cNvSpPr txBox="1">
            <a:spLocks noChangeArrowheads="1"/>
          </p:cNvSpPr>
          <p:nvPr/>
        </p:nvSpPr>
        <p:spPr bwMode="auto">
          <a:xfrm>
            <a:off x="1752600" y="304800"/>
            <a:ext cx="4619625"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Light" panose="020F0302020204030204" pitchFamily="34" charset="0"/>
              </a:defRPr>
            </a:lvl1pPr>
            <a:lvl2pPr marL="742950" indent="-285750">
              <a:defRPr>
                <a:solidFill>
                  <a:schemeClr val="tx1"/>
                </a:solidFill>
                <a:latin typeface="Calibri Light" panose="020F0302020204030204" pitchFamily="34" charset="0"/>
              </a:defRPr>
            </a:lvl2pPr>
            <a:lvl3pPr marL="1143000" indent="-228600">
              <a:defRPr>
                <a:solidFill>
                  <a:schemeClr val="tx1"/>
                </a:solidFill>
                <a:latin typeface="Calibri Light" panose="020F0302020204030204" pitchFamily="34" charset="0"/>
              </a:defRPr>
            </a:lvl3pPr>
            <a:lvl4pPr marL="1600200" indent="-228600">
              <a:defRPr>
                <a:solidFill>
                  <a:schemeClr val="tx1"/>
                </a:solidFill>
                <a:latin typeface="Calibri Light" panose="020F0302020204030204" pitchFamily="34" charset="0"/>
              </a:defRPr>
            </a:lvl4pPr>
            <a:lvl5pPr marL="2057400" indent="-228600">
              <a:defRPr>
                <a:solidFill>
                  <a:schemeClr val="tx1"/>
                </a:solidFill>
                <a:latin typeface="Calibri Light" panose="020F0302020204030204" pitchFamily="34" charset="0"/>
              </a:defRPr>
            </a:lvl5pPr>
            <a:lvl6pPr marL="2514600" indent="-228600" defTabSz="457200" eaLnBrk="0" fontAlgn="base" hangingPunct="0">
              <a:spcBef>
                <a:spcPct val="0"/>
              </a:spcBef>
              <a:spcAft>
                <a:spcPct val="0"/>
              </a:spcAft>
              <a:defRPr>
                <a:solidFill>
                  <a:schemeClr val="tx1"/>
                </a:solidFill>
                <a:latin typeface="Calibri Light" panose="020F0302020204030204" pitchFamily="34" charset="0"/>
              </a:defRPr>
            </a:lvl6pPr>
            <a:lvl7pPr marL="2971800" indent="-228600" defTabSz="457200" eaLnBrk="0" fontAlgn="base" hangingPunct="0">
              <a:spcBef>
                <a:spcPct val="0"/>
              </a:spcBef>
              <a:spcAft>
                <a:spcPct val="0"/>
              </a:spcAft>
              <a:defRPr>
                <a:solidFill>
                  <a:schemeClr val="tx1"/>
                </a:solidFill>
                <a:latin typeface="Calibri Light" panose="020F0302020204030204" pitchFamily="34" charset="0"/>
              </a:defRPr>
            </a:lvl7pPr>
            <a:lvl8pPr marL="3429000" indent="-228600" defTabSz="457200" eaLnBrk="0" fontAlgn="base" hangingPunct="0">
              <a:spcBef>
                <a:spcPct val="0"/>
              </a:spcBef>
              <a:spcAft>
                <a:spcPct val="0"/>
              </a:spcAft>
              <a:defRPr>
                <a:solidFill>
                  <a:schemeClr val="tx1"/>
                </a:solidFill>
                <a:latin typeface="Calibri Light" panose="020F0302020204030204" pitchFamily="34" charset="0"/>
              </a:defRPr>
            </a:lvl8pPr>
            <a:lvl9pPr marL="3886200" indent="-228600" defTabSz="457200" eaLnBrk="0" fontAlgn="base" hangingPunct="0">
              <a:spcBef>
                <a:spcPct val="0"/>
              </a:spcBef>
              <a:spcAft>
                <a:spcPct val="0"/>
              </a:spcAft>
              <a:defRPr>
                <a:solidFill>
                  <a:schemeClr val="tx1"/>
                </a:solidFill>
                <a:latin typeface="Calibri Light" panose="020F0302020204030204" pitchFamily="34" charset="0"/>
              </a:defRPr>
            </a:lvl9pPr>
          </a:lstStyle>
          <a:p>
            <a:r>
              <a:rPr lang="en-US" altLang="en-US" sz="4000" b="1">
                <a:solidFill>
                  <a:schemeClr val="bg1"/>
                </a:solidFill>
                <a:latin typeface="Times New Roman" panose="02020603050405020304" pitchFamily="18" charset="0"/>
              </a:rPr>
              <a:t>Local Area Network</a:t>
            </a:r>
            <a:endParaRPr lang="en-US" altLang="en-US" sz="4000" b="1">
              <a:solidFill>
                <a:schemeClr val="bg1"/>
              </a:solidFill>
              <a:latin typeface="Arial" panose="020B0604020202020204" pitchFamily="34" charset="0"/>
            </a:endParaRPr>
          </a:p>
        </p:txBody>
      </p:sp>
      <p:sp>
        <p:nvSpPr>
          <p:cNvPr id="281612" name="Rectangle 12">
            <a:extLst>
              <a:ext uri="{FF2B5EF4-FFF2-40B4-BE49-F238E27FC236}">
                <a16:creationId xmlns:a16="http://schemas.microsoft.com/office/drawing/2014/main" id="{4DE493A8-EF7C-FBBB-9111-CCDD1D874083}"/>
              </a:ext>
            </a:extLst>
          </p:cNvPr>
          <p:cNvSpPr>
            <a:spLocks noChangeArrowheads="1"/>
          </p:cNvSpPr>
          <p:nvPr/>
        </p:nvSpPr>
        <p:spPr bwMode="auto">
          <a:xfrm>
            <a:off x="170803" y="1685108"/>
            <a:ext cx="8077200" cy="4400550"/>
          </a:xfrm>
          <a:prstGeom prst="rect">
            <a:avLst/>
          </a:prstGeom>
          <a:ln>
            <a:headEnd/>
            <a:tailEnd/>
          </a:ln>
        </p:spPr>
        <p:style>
          <a:lnRef idx="2">
            <a:schemeClr val="dk1"/>
          </a:lnRef>
          <a:fillRef idx="1">
            <a:schemeClr val="lt1"/>
          </a:fillRef>
          <a:effectRef idx="0">
            <a:schemeClr val="dk1"/>
          </a:effectRef>
          <a:fontRef idx="minor">
            <a:schemeClr val="dk1"/>
          </a:fontRef>
        </p:style>
        <p:txBody>
          <a:bodyPr>
            <a:spAutoFit/>
          </a:bodyPr>
          <a:lstStyle/>
          <a:p>
            <a:pPr marL="457200" indent="-457200" algn="just">
              <a:buFont typeface="Wingdings" pitchFamily="2" charset="2"/>
              <a:buChar char="ü"/>
              <a:defRPr/>
            </a:pPr>
            <a:r>
              <a:rPr lang="en-IN" sz="2800" dirty="0">
                <a:solidFill>
                  <a:schemeClr val="bg1"/>
                </a:solidFill>
              </a:rPr>
              <a:t>LANs are designed to allow resources to be shared between personal computers or workstations.</a:t>
            </a:r>
          </a:p>
          <a:p>
            <a:pPr marL="457200" indent="-457200" algn="just">
              <a:buFont typeface="Wingdings" pitchFamily="2" charset="2"/>
              <a:buChar char="ü"/>
              <a:defRPr/>
            </a:pPr>
            <a:endParaRPr lang="en-US" sz="2800" dirty="0">
              <a:solidFill>
                <a:schemeClr val="bg1"/>
              </a:solidFill>
            </a:endParaRPr>
          </a:p>
          <a:p>
            <a:pPr marL="457200" indent="-457200" algn="just">
              <a:buFont typeface="Wingdings" pitchFamily="2" charset="2"/>
              <a:buChar char="ü"/>
              <a:defRPr/>
            </a:pPr>
            <a:r>
              <a:rPr lang="en-IN" sz="2800" dirty="0">
                <a:solidFill>
                  <a:schemeClr val="bg1"/>
                </a:solidFill>
              </a:rPr>
              <a:t>The resources to be shared can include </a:t>
            </a:r>
          </a:p>
          <a:p>
            <a:pPr marL="971550" lvl="1" indent="-514350" algn="just">
              <a:buFont typeface="+mj-lt"/>
              <a:buAutoNum type="arabicPeriod"/>
              <a:defRPr/>
            </a:pPr>
            <a:r>
              <a:rPr lang="en-IN" sz="2800" dirty="0">
                <a:solidFill>
                  <a:schemeClr val="bg1"/>
                </a:solidFill>
              </a:rPr>
              <a:t>hardware (e.g., a printer), </a:t>
            </a:r>
          </a:p>
          <a:p>
            <a:pPr marL="971550" lvl="1" indent="-514350" algn="just">
              <a:buFont typeface="+mj-lt"/>
              <a:buAutoNum type="arabicPeriod"/>
              <a:defRPr/>
            </a:pPr>
            <a:r>
              <a:rPr lang="en-IN" sz="2800" dirty="0">
                <a:solidFill>
                  <a:schemeClr val="bg1"/>
                </a:solidFill>
              </a:rPr>
              <a:t>software</a:t>
            </a:r>
            <a:r>
              <a:rPr lang="en-IN" sz="2400" dirty="0">
                <a:solidFill>
                  <a:schemeClr val="bg1"/>
                </a:solidFill>
              </a:rPr>
              <a:t> (e.g., an application program),</a:t>
            </a:r>
            <a:endParaRPr lang="en-IN" sz="2800" dirty="0">
              <a:solidFill>
                <a:schemeClr val="bg1"/>
              </a:solidFill>
            </a:endParaRPr>
          </a:p>
          <a:p>
            <a:pPr marL="971550" lvl="1" indent="-514350" algn="just">
              <a:buFont typeface="+mj-lt"/>
              <a:buAutoNum type="arabicPeriod"/>
              <a:defRPr/>
            </a:pPr>
            <a:r>
              <a:rPr lang="en-IN" sz="2800" dirty="0">
                <a:solidFill>
                  <a:schemeClr val="bg1"/>
                </a:solidFill>
              </a:rPr>
              <a:t>data. </a:t>
            </a:r>
          </a:p>
          <a:p>
            <a:pPr marL="457200" indent="-457200" algn="just">
              <a:buFont typeface="Wingdings" pitchFamily="2" charset="2"/>
              <a:buChar char="ü"/>
              <a:defRPr/>
            </a:pPr>
            <a:endParaRPr lang="en-IN" sz="2800" dirty="0">
              <a:solidFill>
                <a:schemeClr val="bg1"/>
              </a:solidFill>
            </a:endParaRPr>
          </a:p>
          <a:p>
            <a:pPr marL="457200" indent="-457200" algn="just">
              <a:buFont typeface="Wingdings" pitchFamily="2" charset="2"/>
              <a:buChar char="ü"/>
              <a:defRPr/>
            </a:pPr>
            <a:endParaRPr lang="en-IN" sz="2800" dirty="0">
              <a:solidFill>
                <a:schemeClr val="bg1"/>
              </a:solidFill>
            </a:endParaRPr>
          </a:p>
          <a:p>
            <a:pPr algn="just">
              <a:defRPr/>
            </a:pPr>
            <a:endParaRPr lang="en-US" sz="2800" dirty="0">
              <a:solidFill>
                <a:schemeClr val="bg1"/>
              </a:solidFill>
            </a:endParaRPr>
          </a:p>
        </p:txBody>
      </p:sp>
      <p:sp>
        <p:nvSpPr>
          <p:cNvPr id="8" name="Text Box 6">
            <a:extLst>
              <a:ext uri="{FF2B5EF4-FFF2-40B4-BE49-F238E27FC236}">
                <a16:creationId xmlns:a16="http://schemas.microsoft.com/office/drawing/2014/main" id="{1A609B13-3A4F-E798-5BC1-A6727E4F43A1}"/>
              </a:ext>
            </a:extLst>
          </p:cNvPr>
          <p:cNvSpPr txBox="1">
            <a:spLocks noChangeArrowheads="1"/>
          </p:cNvSpPr>
          <p:nvPr/>
        </p:nvSpPr>
        <p:spPr bwMode="auto">
          <a:xfrm>
            <a:off x="0" y="334963"/>
            <a:ext cx="8362765" cy="708025"/>
          </a:xfrm>
          <a:prstGeom prst="rect">
            <a:avLst/>
          </a:prstGeom>
          <a:ln/>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algn="ctr" eaLnBrk="1" hangingPunct="1">
              <a:buFontTx/>
              <a:buNone/>
              <a:defRPr sz="4000" b="1">
                <a:solidFill>
                  <a:schemeClr val="bg1"/>
                </a:solidFill>
                <a:latin typeface="Arial" panose="020B0604020202020204" pitchFamily="34" charset="0"/>
              </a:defRPr>
            </a:lvl1pPr>
            <a:lvl2pPr marL="742950" indent="-285750">
              <a:spcBef>
                <a:spcPct val="20000"/>
              </a:spcBef>
              <a:buFont typeface="Arial" panose="020B0604020202020204" pitchFamily="34" charset="0"/>
              <a:buChar char="–"/>
              <a:defRPr sz="2800">
                <a:latin typeface="Calibri" panose="020F0502020204030204" pitchFamily="34" charset="0"/>
              </a:defRPr>
            </a:lvl2pPr>
            <a:lvl3pPr marL="1143000" indent="-228600">
              <a:spcBef>
                <a:spcPct val="20000"/>
              </a:spcBef>
              <a:buFont typeface="Arial" panose="020B0604020202020204" pitchFamily="34" charset="0"/>
              <a:buChar char="•"/>
              <a:defRPr sz="2400">
                <a:latin typeface="Calibri" panose="020F0502020204030204" pitchFamily="34" charset="0"/>
              </a:defRPr>
            </a:lvl3pPr>
            <a:lvl4pPr marL="1600200" indent="-228600">
              <a:spcBef>
                <a:spcPct val="20000"/>
              </a:spcBef>
              <a:buFont typeface="Arial" panose="020B0604020202020204" pitchFamily="34" charset="0"/>
              <a:buChar char="–"/>
              <a:defRPr sz="2000">
                <a:latin typeface="Calibri" panose="020F0502020204030204" pitchFamily="34" charset="0"/>
              </a:defRPr>
            </a:lvl4pPr>
            <a:lvl5pPr marL="2057400" indent="-228600">
              <a:spcBef>
                <a:spcPct val="20000"/>
              </a:spcBef>
              <a:buFont typeface="Arial" panose="020B0604020202020204" pitchFamily="34" charset="0"/>
              <a:buChar char="»"/>
              <a:defRPr sz="2000">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latin typeface="Calibri" panose="020F0502020204030204" pitchFamily="34" charset="0"/>
              </a:defRPr>
            </a:lvl9pPr>
          </a:lstStyle>
          <a:p>
            <a:pPr>
              <a:defRPr/>
            </a:pPr>
            <a:r>
              <a:rPr lang="en-US" altLang="en-US" dirty="0"/>
              <a:t>Local Area Network</a:t>
            </a:r>
          </a:p>
        </p:txBody>
      </p:sp>
      <p:pic>
        <p:nvPicPr>
          <p:cNvPr id="2" name="Picture 1">
            <a:extLst>
              <a:ext uri="{FF2B5EF4-FFF2-40B4-BE49-F238E27FC236}">
                <a16:creationId xmlns:a16="http://schemas.microsoft.com/office/drawing/2014/main" id="{5DDFE553-04D0-3566-2D11-9729748235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99691" y="0"/>
            <a:ext cx="3561984" cy="1953088"/>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8434" name="Text Box 6">
            <a:extLst>
              <a:ext uri="{FF2B5EF4-FFF2-40B4-BE49-F238E27FC236}">
                <a16:creationId xmlns:a16="http://schemas.microsoft.com/office/drawing/2014/main" id="{7F746ACA-D18D-F65B-5B5C-6673C23DF123}"/>
              </a:ext>
            </a:extLst>
          </p:cNvPr>
          <p:cNvSpPr txBox="1">
            <a:spLocks noChangeArrowheads="1"/>
          </p:cNvSpPr>
          <p:nvPr/>
        </p:nvSpPr>
        <p:spPr bwMode="auto">
          <a:xfrm>
            <a:off x="1752600" y="304800"/>
            <a:ext cx="4619625"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Light" panose="020F0302020204030204" pitchFamily="34" charset="0"/>
              </a:defRPr>
            </a:lvl1pPr>
            <a:lvl2pPr marL="742950" indent="-285750">
              <a:defRPr>
                <a:solidFill>
                  <a:schemeClr val="tx1"/>
                </a:solidFill>
                <a:latin typeface="Calibri Light" panose="020F0302020204030204" pitchFamily="34" charset="0"/>
              </a:defRPr>
            </a:lvl2pPr>
            <a:lvl3pPr marL="1143000" indent="-228600">
              <a:defRPr>
                <a:solidFill>
                  <a:schemeClr val="tx1"/>
                </a:solidFill>
                <a:latin typeface="Calibri Light" panose="020F0302020204030204" pitchFamily="34" charset="0"/>
              </a:defRPr>
            </a:lvl3pPr>
            <a:lvl4pPr marL="1600200" indent="-228600">
              <a:defRPr>
                <a:solidFill>
                  <a:schemeClr val="tx1"/>
                </a:solidFill>
                <a:latin typeface="Calibri Light" panose="020F0302020204030204" pitchFamily="34" charset="0"/>
              </a:defRPr>
            </a:lvl4pPr>
            <a:lvl5pPr marL="2057400" indent="-228600">
              <a:defRPr>
                <a:solidFill>
                  <a:schemeClr val="tx1"/>
                </a:solidFill>
                <a:latin typeface="Calibri Light" panose="020F0302020204030204" pitchFamily="34" charset="0"/>
              </a:defRPr>
            </a:lvl5pPr>
            <a:lvl6pPr marL="2514600" indent="-228600" defTabSz="457200" eaLnBrk="0" fontAlgn="base" hangingPunct="0">
              <a:spcBef>
                <a:spcPct val="0"/>
              </a:spcBef>
              <a:spcAft>
                <a:spcPct val="0"/>
              </a:spcAft>
              <a:defRPr>
                <a:solidFill>
                  <a:schemeClr val="tx1"/>
                </a:solidFill>
                <a:latin typeface="Calibri Light" panose="020F0302020204030204" pitchFamily="34" charset="0"/>
              </a:defRPr>
            </a:lvl6pPr>
            <a:lvl7pPr marL="2971800" indent="-228600" defTabSz="457200" eaLnBrk="0" fontAlgn="base" hangingPunct="0">
              <a:spcBef>
                <a:spcPct val="0"/>
              </a:spcBef>
              <a:spcAft>
                <a:spcPct val="0"/>
              </a:spcAft>
              <a:defRPr>
                <a:solidFill>
                  <a:schemeClr val="tx1"/>
                </a:solidFill>
                <a:latin typeface="Calibri Light" panose="020F0302020204030204" pitchFamily="34" charset="0"/>
              </a:defRPr>
            </a:lvl7pPr>
            <a:lvl8pPr marL="3429000" indent="-228600" defTabSz="457200" eaLnBrk="0" fontAlgn="base" hangingPunct="0">
              <a:spcBef>
                <a:spcPct val="0"/>
              </a:spcBef>
              <a:spcAft>
                <a:spcPct val="0"/>
              </a:spcAft>
              <a:defRPr>
                <a:solidFill>
                  <a:schemeClr val="tx1"/>
                </a:solidFill>
                <a:latin typeface="Calibri Light" panose="020F0302020204030204" pitchFamily="34" charset="0"/>
              </a:defRPr>
            </a:lvl8pPr>
            <a:lvl9pPr marL="3886200" indent="-228600" defTabSz="457200" eaLnBrk="0" fontAlgn="base" hangingPunct="0">
              <a:spcBef>
                <a:spcPct val="0"/>
              </a:spcBef>
              <a:spcAft>
                <a:spcPct val="0"/>
              </a:spcAft>
              <a:defRPr>
                <a:solidFill>
                  <a:schemeClr val="tx1"/>
                </a:solidFill>
                <a:latin typeface="Calibri Light" panose="020F0302020204030204" pitchFamily="34" charset="0"/>
              </a:defRPr>
            </a:lvl9pPr>
          </a:lstStyle>
          <a:p>
            <a:r>
              <a:rPr lang="en-US" altLang="en-US" sz="4000" b="1">
                <a:solidFill>
                  <a:schemeClr val="bg1"/>
                </a:solidFill>
                <a:latin typeface="Times New Roman" panose="02020603050405020304" pitchFamily="18" charset="0"/>
              </a:rPr>
              <a:t>Local Area Network</a:t>
            </a:r>
            <a:endParaRPr lang="en-US" altLang="en-US" sz="4000" b="1">
              <a:solidFill>
                <a:schemeClr val="bg1"/>
              </a:solidFill>
              <a:latin typeface="Arial" panose="020B0604020202020204" pitchFamily="34" charset="0"/>
            </a:endParaRPr>
          </a:p>
        </p:txBody>
      </p:sp>
      <p:sp>
        <p:nvSpPr>
          <p:cNvPr id="8" name="Text Box 6">
            <a:extLst>
              <a:ext uri="{FF2B5EF4-FFF2-40B4-BE49-F238E27FC236}">
                <a16:creationId xmlns:a16="http://schemas.microsoft.com/office/drawing/2014/main" id="{6C104BC8-112E-54AF-CAD6-3C930BB4FC2A}"/>
              </a:ext>
            </a:extLst>
          </p:cNvPr>
          <p:cNvSpPr txBox="1">
            <a:spLocks noChangeArrowheads="1"/>
          </p:cNvSpPr>
          <p:nvPr/>
        </p:nvSpPr>
        <p:spPr bwMode="auto">
          <a:xfrm>
            <a:off x="0" y="334963"/>
            <a:ext cx="8327254" cy="708025"/>
          </a:xfrm>
          <a:prstGeom prst="rect">
            <a:avLst/>
          </a:prstGeom>
          <a:ln/>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algn="ctr" eaLnBrk="1" hangingPunct="1">
              <a:buFontTx/>
              <a:buNone/>
              <a:defRPr sz="4000" b="1">
                <a:solidFill>
                  <a:schemeClr val="bg1"/>
                </a:solidFill>
                <a:latin typeface="Arial" panose="020B0604020202020204" pitchFamily="34" charset="0"/>
              </a:defRPr>
            </a:lvl1pPr>
            <a:lvl2pPr marL="742950" indent="-285750">
              <a:spcBef>
                <a:spcPct val="20000"/>
              </a:spcBef>
              <a:buFont typeface="Arial" panose="020B0604020202020204" pitchFamily="34" charset="0"/>
              <a:buChar char="–"/>
              <a:defRPr sz="2800">
                <a:latin typeface="Calibri" panose="020F0502020204030204" pitchFamily="34" charset="0"/>
              </a:defRPr>
            </a:lvl2pPr>
            <a:lvl3pPr marL="1143000" indent="-228600">
              <a:spcBef>
                <a:spcPct val="20000"/>
              </a:spcBef>
              <a:buFont typeface="Arial" panose="020B0604020202020204" pitchFamily="34" charset="0"/>
              <a:buChar char="•"/>
              <a:defRPr sz="2400">
                <a:latin typeface="Calibri" panose="020F0502020204030204" pitchFamily="34" charset="0"/>
              </a:defRPr>
            </a:lvl3pPr>
            <a:lvl4pPr marL="1600200" indent="-228600">
              <a:spcBef>
                <a:spcPct val="20000"/>
              </a:spcBef>
              <a:buFont typeface="Arial" panose="020B0604020202020204" pitchFamily="34" charset="0"/>
              <a:buChar char="–"/>
              <a:defRPr sz="2000">
                <a:latin typeface="Calibri" panose="020F0502020204030204" pitchFamily="34" charset="0"/>
              </a:defRPr>
            </a:lvl4pPr>
            <a:lvl5pPr marL="2057400" indent="-228600">
              <a:spcBef>
                <a:spcPct val="20000"/>
              </a:spcBef>
              <a:buFont typeface="Arial" panose="020B0604020202020204" pitchFamily="34" charset="0"/>
              <a:buChar char="»"/>
              <a:defRPr sz="2000">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latin typeface="Calibri" panose="020F0502020204030204" pitchFamily="34" charset="0"/>
              </a:defRPr>
            </a:lvl9pPr>
          </a:lstStyle>
          <a:p>
            <a:pPr>
              <a:defRPr/>
            </a:pPr>
            <a:r>
              <a:rPr lang="en-US" altLang="en-US" dirty="0"/>
              <a:t>Local Area Network</a:t>
            </a:r>
          </a:p>
        </p:txBody>
      </p:sp>
      <p:pic>
        <p:nvPicPr>
          <p:cNvPr id="18436" name="Picture 2">
            <a:extLst>
              <a:ext uri="{FF2B5EF4-FFF2-40B4-BE49-F238E27FC236}">
                <a16:creationId xmlns:a16="http://schemas.microsoft.com/office/drawing/2014/main" id="{C05BCC80-AE8F-ED31-A8A9-DEADF23D9F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388" y="1647825"/>
            <a:ext cx="11377612" cy="4629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81612" name="Rectangle 12">
            <a:extLst>
              <a:ext uri="{FF2B5EF4-FFF2-40B4-BE49-F238E27FC236}">
                <a16:creationId xmlns:a16="http://schemas.microsoft.com/office/drawing/2014/main" id="{C093A612-6870-A903-D1BD-78BC3077B582}"/>
              </a:ext>
            </a:extLst>
          </p:cNvPr>
          <p:cNvSpPr>
            <a:spLocks noChangeArrowheads="1"/>
          </p:cNvSpPr>
          <p:nvPr/>
        </p:nvSpPr>
        <p:spPr bwMode="auto">
          <a:xfrm>
            <a:off x="215484" y="1196975"/>
            <a:ext cx="7869993" cy="2677656"/>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lvl1pPr marL="457200" indent="-457200">
              <a:defRPr b="1">
                <a:solidFill>
                  <a:schemeClr val="tx1"/>
                </a:solidFill>
                <a:latin typeface="Times New Roman" panose="02020603050405020304" pitchFamily="18" charset="0"/>
              </a:defRPr>
            </a:lvl1pPr>
            <a:lvl2pPr marL="742950" indent="-285750">
              <a:defRPr b="1">
                <a:solidFill>
                  <a:schemeClr val="tx1"/>
                </a:solidFill>
                <a:latin typeface="Times New Roman" panose="02020603050405020304" pitchFamily="18" charset="0"/>
              </a:defRPr>
            </a:lvl2pPr>
            <a:lvl3pPr marL="1143000" indent="-228600">
              <a:defRPr b="1">
                <a:solidFill>
                  <a:schemeClr val="tx1"/>
                </a:solidFill>
                <a:latin typeface="Times New Roman" panose="02020603050405020304" pitchFamily="18" charset="0"/>
              </a:defRPr>
            </a:lvl3pPr>
            <a:lvl4pPr marL="1600200" indent="-228600">
              <a:defRPr b="1">
                <a:solidFill>
                  <a:schemeClr val="tx1"/>
                </a:solidFill>
                <a:latin typeface="Times New Roman" panose="02020603050405020304" pitchFamily="18" charset="0"/>
              </a:defRPr>
            </a:lvl4pPr>
            <a:lvl5pPr marL="2057400" indent="-228600">
              <a:defRPr b="1">
                <a:solidFill>
                  <a:schemeClr val="tx1"/>
                </a:solidFill>
                <a:latin typeface="Times New Roman" panose="02020603050405020304" pitchFamily="18" charset="0"/>
              </a:defRPr>
            </a:lvl5pPr>
            <a:lvl6pPr marL="2514600" indent="-228600" eaLnBrk="0" fontAlgn="base" hangingPunct="0">
              <a:spcBef>
                <a:spcPct val="0"/>
              </a:spcBef>
              <a:spcAft>
                <a:spcPct val="0"/>
              </a:spcAft>
              <a:defRPr b="1">
                <a:solidFill>
                  <a:schemeClr val="tx1"/>
                </a:solidFill>
                <a:latin typeface="Times New Roman" panose="02020603050405020304" pitchFamily="18" charset="0"/>
              </a:defRPr>
            </a:lvl6pPr>
            <a:lvl7pPr marL="2971800" indent="-228600" eaLnBrk="0" fontAlgn="base" hangingPunct="0">
              <a:spcBef>
                <a:spcPct val="0"/>
              </a:spcBef>
              <a:spcAft>
                <a:spcPct val="0"/>
              </a:spcAft>
              <a:defRPr b="1">
                <a:solidFill>
                  <a:schemeClr val="tx1"/>
                </a:solidFill>
                <a:latin typeface="Times New Roman" panose="02020603050405020304" pitchFamily="18" charset="0"/>
              </a:defRPr>
            </a:lvl7pPr>
            <a:lvl8pPr marL="3429000" indent="-228600" eaLnBrk="0" fontAlgn="base" hangingPunct="0">
              <a:spcBef>
                <a:spcPct val="0"/>
              </a:spcBef>
              <a:spcAft>
                <a:spcPct val="0"/>
              </a:spcAft>
              <a:defRPr b="1">
                <a:solidFill>
                  <a:schemeClr val="tx1"/>
                </a:solidFill>
                <a:latin typeface="Times New Roman" panose="02020603050405020304" pitchFamily="18" charset="0"/>
              </a:defRPr>
            </a:lvl8pPr>
            <a:lvl9pPr marL="3886200" indent="-228600" eaLnBrk="0" fontAlgn="base" hangingPunct="0">
              <a:spcBef>
                <a:spcPct val="0"/>
              </a:spcBef>
              <a:spcAft>
                <a:spcPct val="0"/>
              </a:spcAft>
              <a:defRPr b="1">
                <a:solidFill>
                  <a:schemeClr val="tx1"/>
                </a:solidFill>
                <a:latin typeface="Times New Roman" panose="02020603050405020304" pitchFamily="18" charset="0"/>
              </a:defRPr>
            </a:lvl9pPr>
          </a:lstStyle>
          <a:p>
            <a:pPr algn="just">
              <a:buFont typeface="Wingdings" panose="05000000000000000000" pitchFamily="2" charset="2"/>
              <a:buChar char="ü"/>
              <a:defRPr/>
            </a:pPr>
            <a:r>
              <a:rPr lang="en-US" altLang="en-US" sz="2800" b="0" dirty="0">
                <a:solidFill>
                  <a:schemeClr val="bg1"/>
                </a:solidFill>
              </a:rPr>
              <a:t> Traditional LANs run at speeds of 100 to 1000 Mbps (but now much higher speeds can be achieved). </a:t>
            </a:r>
          </a:p>
          <a:p>
            <a:pPr algn="just">
              <a:buFont typeface="Wingdings" panose="05000000000000000000" pitchFamily="2" charset="2"/>
              <a:buChar char="ü"/>
              <a:defRPr/>
            </a:pPr>
            <a:endParaRPr lang="en-US" altLang="en-US" sz="2800" b="0" dirty="0">
              <a:solidFill>
                <a:schemeClr val="bg1"/>
              </a:solidFill>
            </a:endParaRPr>
          </a:p>
          <a:p>
            <a:pPr algn="just">
              <a:buFont typeface="Wingdings" panose="05000000000000000000" pitchFamily="2" charset="2"/>
              <a:buChar char="ü"/>
              <a:defRPr/>
            </a:pPr>
            <a:r>
              <a:rPr lang="en-US" altLang="en-US" sz="2800" b="0" dirty="0">
                <a:solidFill>
                  <a:schemeClr val="bg1"/>
                </a:solidFill>
              </a:rPr>
              <a:t>High speed LANs are boosting the speed up to  10 Gbps</a:t>
            </a:r>
          </a:p>
        </p:txBody>
      </p:sp>
      <p:sp>
        <p:nvSpPr>
          <p:cNvPr id="8" name="Text Box 6">
            <a:extLst>
              <a:ext uri="{FF2B5EF4-FFF2-40B4-BE49-F238E27FC236}">
                <a16:creationId xmlns:a16="http://schemas.microsoft.com/office/drawing/2014/main" id="{0F95C0D5-B2FA-F3D9-8830-6F8A0D1DB86B}"/>
              </a:ext>
            </a:extLst>
          </p:cNvPr>
          <p:cNvSpPr txBox="1">
            <a:spLocks noChangeArrowheads="1"/>
          </p:cNvSpPr>
          <p:nvPr/>
        </p:nvSpPr>
        <p:spPr bwMode="auto">
          <a:xfrm>
            <a:off x="0" y="242888"/>
            <a:ext cx="8309499" cy="708025"/>
          </a:xfrm>
          <a:prstGeom prst="rect">
            <a:avLst/>
          </a:prstGeom>
          <a:ln/>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algn="ctr" eaLnBrk="1" hangingPunct="1">
              <a:buFontTx/>
              <a:buNone/>
              <a:defRPr sz="4000" b="1">
                <a:solidFill>
                  <a:schemeClr val="bg1"/>
                </a:solidFill>
                <a:latin typeface="Arial" panose="020B0604020202020204" pitchFamily="34" charset="0"/>
              </a:defRPr>
            </a:lvl1pPr>
            <a:lvl2pPr marL="742950" indent="-285750">
              <a:spcBef>
                <a:spcPct val="20000"/>
              </a:spcBef>
              <a:buFont typeface="Arial" panose="020B0604020202020204" pitchFamily="34" charset="0"/>
              <a:buChar char="–"/>
              <a:defRPr sz="2800">
                <a:latin typeface="Calibri" panose="020F0502020204030204" pitchFamily="34" charset="0"/>
              </a:defRPr>
            </a:lvl2pPr>
            <a:lvl3pPr marL="1143000" indent="-228600">
              <a:spcBef>
                <a:spcPct val="20000"/>
              </a:spcBef>
              <a:buFont typeface="Arial" panose="020B0604020202020204" pitchFamily="34" charset="0"/>
              <a:buChar char="•"/>
              <a:defRPr sz="2400">
                <a:latin typeface="Calibri" panose="020F0502020204030204" pitchFamily="34" charset="0"/>
              </a:defRPr>
            </a:lvl3pPr>
            <a:lvl4pPr marL="1600200" indent="-228600">
              <a:spcBef>
                <a:spcPct val="20000"/>
              </a:spcBef>
              <a:buFont typeface="Arial" panose="020B0604020202020204" pitchFamily="34" charset="0"/>
              <a:buChar char="–"/>
              <a:defRPr sz="2000">
                <a:latin typeface="Calibri" panose="020F0502020204030204" pitchFamily="34" charset="0"/>
              </a:defRPr>
            </a:lvl4pPr>
            <a:lvl5pPr marL="2057400" indent="-228600">
              <a:spcBef>
                <a:spcPct val="20000"/>
              </a:spcBef>
              <a:buFont typeface="Arial" panose="020B0604020202020204" pitchFamily="34" charset="0"/>
              <a:buChar char="»"/>
              <a:defRPr sz="2000">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latin typeface="Calibri" panose="020F0502020204030204" pitchFamily="34" charset="0"/>
              </a:defRPr>
            </a:lvl9pPr>
          </a:lstStyle>
          <a:p>
            <a:pPr>
              <a:defRPr/>
            </a:pPr>
            <a:r>
              <a:rPr lang="en-US" altLang="en-US" dirty="0"/>
              <a:t>Local Area Network</a:t>
            </a:r>
          </a:p>
        </p:txBody>
      </p:sp>
      <p:sp>
        <p:nvSpPr>
          <p:cNvPr id="9" name="Rectangle 12">
            <a:extLst>
              <a:ext uri="{FF2B5EF4-FFF2-40B4-BE49-F238E27FC236}">
                <a16:creationId xmlns:a16="http://schemas.microsoft.com/office/drawing/2014/main" id="{50A6C3D0-8720-2764-5E56-EB0C57E70D77}"/>
              </a:ext>
            </a:extLst>
          </p:cNvPr>
          <p:cNvSpPr>
            <a:spLocks noChangeArrowheads="1"/>
          </p:cNvSpPr>
          <p:nvPr/>
        </p:nvSpPr>
        <p:spPr bwMode="auto">
          <a:xfrm>
            <a:off x="111881" y="4475240"/>
            <a:ext cx="8077200" cy="1816100"/>
          </a:xfrm>
          <a:prstGeom prst="rect">
            <a:avLst/>
          </a:prstGeom>
          <a:ln>
            <a:headEnd/>
            <a:tailEnd/>
          </a:ln>
        </p:spPr>
        <p:style>
          <a:lnRef idx="2">
            <a:schemeClr val="dk1"/>
          </a:lnRef>
          <a:fillRef idx="1">
            <a:schemeClr val="lt1"/>
          </a:fillRef>
          <a:effectRef idx="0">
            <a:schemeClr val="dk1"/>
          </a:effectRef>
          <a:fontRef idx="minor">
            <a:schemeClr val="dk1"/>
          </a:fontRef>
        </p:style>
        <p:txBody>
          <a:bodyPr>
            <a:spAutoFit/>
          </a:bodyPr>
          <a:lstStyle/>
          <a:p>
            <a:pPr algn="just">
              <a:defRPr/>
            </a:pPr>
            <a:r>
              <a:rPr lang="en-US" sz="2800" dirty="0">
                <a:solidFill>
                  <a:schemeClr val="bg1"/>
                </a:solidFill>
              </a:rPr>
              <a:t>The most common LAN topologies are:</a:t>
            </a:r>
          </a:p>
          <a:p>
            <a:pPr marL="514350" indent="-514350" algn="just">
              <a:buFont typeface="+mj-lt"/>
              <a:buAutoNum type="arabicPeriod"/>
              <a:defRPr/>
            </a:pPr>
            <a:r>
              <a:rPr lang="en-US" sz="2800" dirty="0">
                <a:solidFill>
                  <a:schemeClr val="bg1"/>
                </a:solidFill>
              </a:rPr>
              <a:t>Bus</a:t>
            </a:r>
          </a:p>
          <a:p>
            <a:pPr marL="514350" indent="-514350" algn="just">
              <a:buFont typeface="+mj-lt"/>
              <a:buAutoNum type="arabicPeriod"/>
              <a:defRPr/>
            </a:pPr>
            <a:r>
              <a:rPr lang="en-US" sz="2800" dirty="0">
                <a:solidFill>
                  <a:schemeClr val="bg1"/>
                </a:solidFill>
              </a:rPr>
              <a:t>Ring</a:t>
            </a:r>
          </a:p>
          <a:p>
            <a:pPr marL="514350" indent="-514350" algn="just">
              <a:buFont typeface="+mj-lt"/>
              <a:buAutoNum type="arabicPeriod"/>
              <a:defRPr/>
            </a:pPr>
            <a:r>
              <a:rPr lang="en-US" sz="2800" dirty="0">
                <a:solidFill>
                  <a:schemeClr val="bg1"/>
                </a:solidFill>
              </a:rPr>
              <a:t>Star</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459" name="Text Box 6">
            <a:extLst>
              <a:ext uri="{FF2B5EF4-FFF2-40B4-BE49-F238E27FC236}">
                <a16:creationId xmlns:a16="http://schemas.microsoft.com/office/drawing/2014/main" id="{C971FBD2-2036-71D4-5CAD-070F25687E72}"/>
              </a:ext>
            </a:extLst>
          </p:cNvPr>
          <p:cNvSpPr txBox="1">
            <a:spLocks noChangeArrowheads="1"/>
          </p:cNvSpPr>
          <p:nvPr/>
        </p:nvSpPr>
        <p:spPr bwMode="auto">
          <a:xfrm>
            <a:off x="0" y="265113"/>
            <a:ext cx="8309499" cy="708025"/>
          </a:xfrm>
          <a:prstGeom prst="rect">
            <a:avLst/>
          </a:prstGeom>
          <a:ln/>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algn="ctr" eaLnBrk="1" hangingPunct="1">
              <a:buFontTx/>
              <a:buNone/>
              <a:defRPr sz="4000" b="1">
                <a:solidFill>
                  <a:schemeClr val="bg1"/>
                </a:solidFill>
                <a:latin typeface="Arial" panose="020B0604020202020204" pitchFamily="34" charset="0"/>
              </a:defRPr>
            </a:lvl1pPr>
            <a:lvl2pPr marL="742950" indent="-285750">
              <a:spcBef>
                <a:spcPct val="20000"/>
              </a:spcBef>
              <a:buFont typeface="Arial" panose="020B0604020202020204" pitchFamily="34" charset="0"/>
              <a:buChar char="–"/>
              <a:defRPr sz="2800">
                <a:latin typeface="Calibri" panose="020F0502020204030204" pitchFamily="34" charset="0"/>
              </a:defRPr>
            </a:lvl2pPr>
            <a:lvl3pPr marL="1143000" indent="-228600">
              <a:spcBef>
                <a:spcPct val="20000"/>
              </a:spcBef>
              <a:buFont typeface="Arial" panose="020B0604020202020204" pitchFamily="34" charset="0"/>
              <a:buChar char="•"/>
              <a:defRPr sz="2400">
                <a:latin typeface="Calibri" panose="020F0502020204030204" pitchFamily="34" charset="0"/>
              </a:defRPr>
            </a:lvl3pPr>
            <a:lvl4pPr marL="1600200" indent="-228600">
              <a:spcBef>
                <a:spcPct val="20000"/>
              </a:spcBef>
              <a:buFont typeface="Arial" panose="020B0604020202020204" pitchFamily="34" charset="0"/>
              <a:buChar char="–"/>
              <a:defRPr sz="2000">
                <a:latin typeface="Calibri" panose="020F0502020204030204" pitchFamily="34" charset="0"/>
              </a:defRPr>
            </a:lvl4pPr>
            <a:lvl5pPr marL="2057400" indent="-228600">
              <a:spcBef>
                <a:spcPct val="20000"/>
              </a:spcBef>
              <a:buFont typeface="Arial" panose="020B0604020202020204" pitchFamily="34" charset="0"/>
              <a:buChar char="»"/>
              <a:defRPr sz="2000">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latin typeface="Calibri" panose="020F0502020204030204" pitchFamily="34" charset="0"/>
              </a:defRPr>
            </a:lvl9pPr>
          </a:lstStyle>
          <a:p>
            <a:pPr>
              <a:defRPr/>
            </a:pPr>
            <a:r>
              <a:rPr lang="en-US" altLang="en-US" dirty="0"/>
              <a:t>Metropolitan Area Network</a:t>
            </a:r>
          </a:p>
        </p:txBody>
      </p:sp>
      <p:sp>
        <p:nvSpPr>
          <p:cNvPr id="281612" name="Rectangle 12">
            <a:extLst>
              <a:ext uri="{FF2B5EF4-FFF2-40B4-BE49-F238E27FC236}">
                <a16:creationId xmlns:a16="http://schemas.microsoft.com/office/drawing/2014/main" id="{4C43F36F-70EE-C35F-452B-3DF59FBFBB34}"/>
              </a:ext>
            </a:extLst>
          </p:cNvPr>
          <p:cNvSpPr>
            <a:spLocks noChangeArrowheads="1"/>
          </p:cNvSpPr>
          <p:nvPr/>
        </p:nvSpPr>
        <p:spPr bwMode="auto">
          <a:xfrm>
            <a:off x="87936" y="1351316"/>
            <a:ext cx="8309499" cy="4463557"/>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lvl1pPr>
              <a:defRPr>
                <a:solidFill>
                  <a:schemeClr val="tx1"/>
                </a:solidFill>
                <a:latin typeface="Calibri Light" panose="020F0302020204030204" pitchFamily="34" charset="0"/>
              </a:defRPr>
            </a:lvl1pPr>
            <a:lvl2pPr marL="742950" indent="-285750">
              <a:defRPr>
                <a:solidFill>
                  <a:schemeClr val="tx1"/>
                </a:solidFill>
                <a:latin typeface="Calibri Light" panose="020F0302020204030204" pitchFamily="34" charset="0"/>
              </a:defRPr>
            </a:lvl2pPr>
            <a:lvl3pPr marL="1143000" indent="-228600">
              <a:defRPr>
                <a:solidFill>
                  <a:schemeClr val="tx1"/>
                </a:solidFill>
                <a:latin typeface="Calibri Light" panose="020F0302020204030204" pitchFamily="34" charset="0"/>
              </a:defRPr>
            </a:lvl3pPr>
            <a:lvl4pPr marL="1600200" indent="-228600">
              <a:defRPr>
                <a:solidFill>
                  <a:schemeClr val="tx1"/>
                </a:solidFill>
                <a:latin typeface="Calibri Light" panose="020F0302020204030204" pitchFamily="34" charset="0"/>
              </a:defRPr>
            </a:lvl4pPr>
            <a:lvl5pPr marL="2057400" indent="-228600">
              <a:defRPr>
                <a:solidFill>
                  <a:schemeClr val="tx1"/>
                </a:solidFill>
                <a:latin typeface="Calibri Light" panose="020F0302020204030204" pitchFamily="34" charset="0"/>
              </a:defRPr>
            </a:lvl5pPr>
            <a:lvl6pPr marL="2514600" indent="-228600" defTabSz="457200" eaLnBrk="0" fontAlgn="base" hangingPunct="0">
              <a:spcBef>
                <a:spcPct val="0"/>
              </a:spcBef>
              <a:spcAft>
                <a:spcPct val="0"/>
              </a:spcAft>
              <a:defRPr>
                <a:solidFill>
                  <a:schemeClr val="tx1"/>
                </a:solidFill>
                <a:latin typeface="Calibri Light" panose="020F0302020204030204" pitchFamily="34" charset="0"/>
              </a:defRPr>
            </a:lvl6pPr>
            <a:lvl7pPr marL="2971800" indent="-228600" defTabSz="457200" eaLnBrk="0" fontAlgn="base" hangingPunct="0">
              <a:spcBef>
                <a:spcPct val="0"/>
              </a:spcBef>
              <a:spcAft>
                <a:spcPct val="0"/>
              </a:spcAft>
              <a:defRPr>
                <a:solidFill>
                  <a:schemeClr val="tx1"/>
                </a:solidFill>
                <a:latin typeface="Calibri Light" panose="020F0302020204030204" pitchFamily="34" charset="0"/>
              </a:defRPr>
            </a:lvl7pPr>
            <a:lvl8pPr marL="3429000" indent="-228600" defTabSz="457200" eaLnBrk="0" fontAlgn="base" hangingPunct="0">
              <a:spcBef>
                <a:spcPct val="0"/>
              </a:spcBef>
              <a:spcAft>
                <a:spcPct val="0"/>
              </a:spcAft>
              <a:defRPr>
                <a:solidFill>
                  <a:schemeClr val="tx1"/>
                </a:solidFill>
                <a:latin typeface="Calibri Light" panose="020F0302020204030204" pitchFamily="34" charset="0"/>
              </a:defRPr>
            </a:lvl8pPr>
            <a:lvl9pPr marL="3886200" indent="-228600" defTabSz="457200" eaLnBrk="0" fontAlgn="base" hangingPunct="0">
              <a:spcBef>
                <a:spcPct val="0"/>
              </a:spcBef>
              <a:spcAft>
                <a:spcPct val="0"/>
              </a:spcAft>
              <a:defRPr>
                <a:solidFill>
                  <a:schemeClr val="tx1"/>
                </a:solidFill>
                <a:latin typeface="Calibri Light" panose="020F0302020204030204" pitchFamily="34" charset="0"/>
              </a:defRPr>
            </a:lvl9pPr>
          </a:lstStyle>
          <a:p>
            <a:pPr algn="just"/>
            <a:r>
              <a:rPr lang="en-US" altLang="en-US" sz="2800" dirty="0">
                <a:solidFill>
                  <a:schemeClr val="bg1"/>
                </a:solidFill>
                <a:latin typeface="Times New Roman" panose="02020603050405020304" pitchFamily="18" charset="0"/>
              </a:rPr>
              <a:t>MAN is designed to </a:t>
            </a:r>
            <a:r>
              <a:rPr lang="en-US" altLang="en-US" sz="2800" b="1" dirty="0">
                <a:solidFill>
                  <a:schemeClr val="bg1"/>
                </a:solidFill>
                <a:latin typeface="Times New Roman" panose="02020603050405020304" pitchFamily="18" charset="0"/>
              </a:rPr>
              <a:t>extend over the entire city</a:t>
            </a:r>
            <a:r>
              <a:rPr lang="en-US" altLang="en-US" sz="2800" dirty="0">
                <a:solidFill>
                  <a:schemeClr val="bg1"/>
                </a:solidFill>
                <a:latin typeface="Times New Roman" panose="02020603050405020304" pitchFamily="18" charset="0"/>
              </a:rPr>
              <a:t>. </a:t>
            </a:r>
          </a:p>
          <a:p>
            <a:pPr algn="just"/>
            <a:endParaRPr lang="en-US" altLang="en-US" sz="2800" dirty="0">
              <a:solidFill>
                <a:schemeClr val="bg1"/>
              </a:solidFill>
              <a:latin typeface="Times New Roman" panose="02020603050405020304" pitchFamily="18" charset="0"/>
            </a:endParaRPr>
          </a:p>
          <a:p>
            <a:pPr algn="just"/>
            <a:r>
              <a:rPr lang="en-US" altLang="en-US" sz="2800" dirty="0">
                <a:solidFill>
                  <a:schemeClr val="bg1"/>
                </a:solidFill>
                <a:latin typeface="Times New Roman" panose="02020603050405020304" pitchFamily="18" charset="0"/>
              </a:rPr>
              <a:t>MANs typically cover transmission </a:t>
            </a:r>
            <a:r>
              <a:rPr lang="en-US" altLang="en-US" sz="2800" b="1" dirty="0">
                <a:solidFill>
                  <a:schemeClr val="bg1"/>
                </a:solidFill>
                <a:latin typeface="Times New Roman" panose="02020603050405020304" pitchFamily="18" charset="0"/>
              </a:rPr>
              <a:t>ranges between 5 and 10 km </a:t>
            </a:r>
            <a:r>
              <a:rPr lang="en-US" altLang="en-US" sz="2800" dirty="0">
                <a:solidFill>
                  <a:schemeClr val="bg1"/>
                </a:solidFill>
                <a:latin typeface="Times New Roman" panose="02020603050405020304" pitchFamily="18" charset="0"/>
              </a:rPr>
              <a:t>in diameter and may cover an area the size of a </a:t>
            </a:r>
            <a:r>
              <a:rPr lang="en-US" altLang="en-US" sz="2800" b="1" dirty="0">
                <a:solidFill>
                  <a:schemeClr val="bg1"/>
                </a:solidFill>
                <a:latin typeface="Times New Roman" panose="02020603050405020304" pitchFamily="18" charset="0"/>
              </a:rPr>
              <a:t>city</a:t>
            </a:r>
            <a:r>
              <a:rPr lang="en-US" altLang="en-US" sz="2800" dirty="0">
                <a:solidFill>
                  <a:schemeClr val="bg1"/>
                </a:solidFill>
                <a:latin typeface="Times New Roman" panose="02020603050405020304" pitchFamily="18" charset="0"/>
              </a:rPr>
              <a:t>, or even a </a:t>
            </a:r>
            <a:r>
              <a:rPr lang="en-US" altLang="en-US" sz="2800" b="1" dirty="0">
                <a:solidFill>
                  <a:schemeClr val="bg1"/>
                </a:solidFill>
                <a:latin typeface="Times New Roman" panose="02020603050405020304" pitchFamily="18" charset="0"/>
              </a:rPr>
              <a:t>group of small buildings</a:t>
            </a:r>
            <a:r>
              <a:rPr lang="en-US" altLang="en-US" sz="2800" dirty="0">
                <a:solidFill>
                  <a:schemeClr val="bg1"/>
                </a:solidFill>
                <a:latin typeface="Times New Roman" panose="02020603050405020304" pitchFamily="18" charset="0"/>
              </a:rPr>
              <a:t>.</a:t>
            </a:r>
          </a:p>
          <a:p>
            <a:pPr algn="just"/>
            <a:endParaRPr lang="en-US" altLang="en-US" sz="2800" dirty="0">
              <a:solidFill>
                <a:schemeClr val="bg1"/>
              </a:solidFill>
              <a:latin typeface="Times New Roman" panose="02020603050405020304" pitchFamily="18" charset="0"/>
            </a:endParaRPr>
          </a:p>
          <a:p>
            <a:pPr algn="just"/>
            <a:r>
              <a:rPr lang="en-US" altLang="en-US" sz="2800" dirty="0">
                <a:solidFill>
                  <a:schemeClr val="bg1"/>
                </a:solidFill>
                <a:latin typeface="Times New Roman" panose="02020603050405020304" pitchFamily="18" charset="0"/>
              </a:rPr>
              <a:t>MANs often act as a high-speed </a:t>
            </a:r>
            <a:r>
              <a:rPr lang="en-US" altLang="en-US" sz="2800" b="1" dirty="0">
                <a:solidFill>
                  <a:schemeClr val="bg1"/>
                </a:solidFill>
                <a:latin typeface="Times New Roman" panose="02020603050405020304" pitchFamily="18" charset="0"/>
              </a:rPr>
              <a:t>network that allows sharing of regional resources </a:t>
            </a:r>
            <a:r>
              <a:rPr lang="en-US" altLang="en-US" sz="2800" dirty="0">
                <a:solidFill>
                  <a:schemeClr val="bg1"/>
                </a:solidFill>
                <a:latin typeface="Times New Roman" panose="02020603050405020304" pitchFamily="18" charset="0"/>
              </a:rPr>
              <a:t>and also provide a shared connection to other networks. </a:t>
            </a:r>
          </a:p>
          <a:p>
            <a:pPr algn="just"/>
            <a:endParaRPr lang="en-US" altLang="en-US" sz="2800" dirty="0">
              <a:solidFill>
                <a:schemeClr val="bg1"/>
              </a:solidFill>
              <a:latin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8" presetClass="entr" presetSubtype="16" fill="hold" nodeType="clickEffect">
                                  <p:stCondLst>
                                    <p:cond delay="0"/>
                                  </p:stCondLst>
                                  <p:childTnLst>
                                    <p:set>
                                      <p:cBhvr>
                                        <p:cTn id="6" dur="1" fill="hold">
                                          <p:stCondLst>
                                            <p:cond delay="0"/>
                                          </p:stCondLst>
                                        </p:cTn>
                                        <p:tgtEl>
                                          <p:spTgt spid="281612">
                                            <p:txEl>
                                              <p:pRg st="0" end="0"/>
                                            </p:txEl>
                                          </p:spTgt>
                                        </p:tgtEl>
                                        <p:attrNameLst>
                                          <p:attrName>style.visibility</p:attrName>
                                        </p:attrNameLst>
                                      </p:cBhvr>
                                      <p:to>
                                        <p:strVal val="visible"/>
                                      </p:to>
                                    </p:set>
                                    <p:animEffect transition="in" filter="diamond(in)">
                                      <p:cBhvr>
                                        <p:cTn id="7" dur="1000"/>
                                        <p:tgtEl>
                                          <p:spTgt spid="281612">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8" presetClass="entr" presetSubtype="16" fill="hold" nodeType="clickEffect">
                                  <p:stCondLst>
                                    <p:cond delay="0"/>
                                  </p:stCondLst>
                                  <p:childTnLst>
                                    <p:set>
                                      <p:cBhvr>
                                        <p:cTn id="11" dur="1" fill="hold">
                                          <p:stCondLst>
                                            <p:cond delay="0"/>
                                          </p:stCondLst>
                                        </p:cTn>
                                        <p:tgtEl>
                                          <p:spTgt spid="281612">
                                            <p:txEl>
                                              <p:pRg st="2" end="2"/>
                                            </p:txEl>
                                          </p:spTgt>
                                        </p:tgtEl>
                                        <p:attrNameLst>
                                          <p:attrName>style.visibility</p:attrName>
                                        </p:attrNameLst>
                                      </p:cBhvr>
                                      <p:to>
                                        <p:strVal val="visible"/>
                                      </p:to>
                                    </p:set>
                                    <p:animEffect transition="in" filter="diamond(in)">
                                      <p:cBhvr>
                                        <p:cTn id="12" dur="1000"/>
                                        <p:tgtEl>
                                          <p:spTgt spid="281612">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8" presetClass="entr" presetSubtype="16" fill="hold" nodeType="clickEffect">
                                  <p:stCondLst>
                                    <p:cond delay="0"/>
                                  </p:stCondLst>
                                  <p:childTnLst>
                                    <p:set>
                                      <p:cBhvr>
                                        <p:cTn id="16" dur="1" fill="hold">
                                          <p:stCondLst>
                                            <p:cond delay="0"/>
                                          </p:stCondLst>
                                        </p:cTn>
                                        <p:tgtEl>
                                          <p:spTgt spid="281612">
                                            <p:txEl>
                                              <p:pRg st="4" end="4"/>
                                            </p:txEl>
                                          </p:spTgt>
                                        </p:tgtEl>
                                        <p:attrNameLst>
                                          <p:attrName>style.visibility</p:attrName>
                                        </p:attrNameLst>
                                      </p:cBhvr>
                                      <p:to>
                                        <p:strVal val="visible"/>
                                      </p:to>
                                    </p:set>
                                    <p:animEffect transition="in" filter="diamond(in)">
                                      <p:cBhvr>
                                        <p:cTn id="17" dur="1000"/>
                                        <p:tgtEl>
                                          <p:spTgt spid="28161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459" name="Text Box 6">
            <a:extLst>
              <a:ext uri="{FF2B5EF4-FFF2-40B4-BE49-F238E27FC236}">
                <a16:creationId xmlns:a16="http://schemas.microsoft.com/office/drawing/2014/main" id="{AAE7E99C-AF15-AEF9-9BD2-EEF6D67736B2}"/>
              </a:ext>
            </a:extLst>
          </p:cNvPr>
          <p:cNvSpPr txBox="1">
            <a:spLocks noChangeArrowheads="1"/>
          </p:cNvSpPr>
          <p:nvPr/>
        </p:nvSpPr>
        <p:spPr bwMode="auto">
          <a:xfrm>
            <a:off x="0" y="265113"/>
            <a:ext cx="9785350" cy="708025"/>
          </a:xfrm>
          <a:prstGeom prst="rect">
            <a:avLst/>
          </a:prstGeom>
          <a:ln/>
        </p:spPr>
        <p:style>
          <a:lnRef idx="2">
            <a:schemeClr val="dk1"/>
          </a:lnRef>
          <a:fillRef idx="1">
            <a:schemeClr val="lt1"/>
          </a:fillRef>
          <a:effectRef idx="0">
            <a:schemeClr val="dk1"/>
          </a:effectRef>
          <a:fontRef idx="minor">
            <a:schemeClr val="dk1"/>
          </a:fontRef>
        </p:style>
        <p:txBody>
          <a:bodyPr>
            <a:spAutoFit/>
          </a:bodyPr>
          <a:lstStyle>
            <a:defPPr>
              <a:defRPr lang="en-US"/>
            </a:defPPr>
            <a:lvl1pPr algn="ctr" eaLnBrk="1" hangingPunct="1">
              <a:buFontTx/>
              <a:buNone/>
              <a:defRPr sz="4000" b="1">
                <a:solidFill>
                  <a:schemeClr val="bg1"/>
                </a:solidFill>
                <a:latin typeface="Arial" panose="020B0604020202020204" pitchFamily="34" charset="0"/>
              </a:defRPr>
            </a:lvl1pPr>
            <a:lvl2pPr marL="742950" indent="-285750">
              <a:spcBef>
                <a:spcPct val="20000"/>
              </a:spcBef>
              <a:buFont typeface="Arial" panose="020B0604020202020204" pitchFamily="34" charset="0"/>
              <a:buChar char="–"/>
              <a:defRPr sz="2800">
                <a:latin typeface="Calibri" panose="020F0502020204030204" pitchFamily="34" charset="0"/>
              </a:defRPr>
            </a:lvl2pPr>
            <a:lvl3pPr marL="1143000" indent="-228600">
              <a:spcBef>
                <a:spcPct val="20000"/>
              </a:spcBef>
              <a:buFont typeface="Arial" panose="020B0604020202020204" pitchFamily="34" charset="0"/>
              <a:buChar char="•"/>
              <a:defRPr sz="2400">
                <a:latin typeface="Calibri" panose="020F0502020204030204" pitchFamily="34" charset="0"/>
              </a:defRPr>
            </a:lvl3pPr>
            <a:lvl4pPr marL="1600200" indent="-228600">
              <a:spcBef>
                <a:spcPct val="20000"/>
              </a:spcBef>
              <a:buFont typeface="Arial" panose="020B0604020202020204" pitchFamily="34" charset="0"/>
              <a:buChar char="–"/>
              <a:defRPr sz="2000">
                <a:latin typeface="Calibri" panose="020F0502020204030204" pitchFamily="34" charset="0"/>
              </a:defRPr>
            </a:lvl4pPr>
            <a:lvl5pPr marL="2057400" indent="-228600">
              <a:spcBef>
                <a:spcPct val="20000"/>
              </a:spcBef>
              <a:buFont typeface="Arial" panose="020B0604020202020204" pitchFamily="34" charset="0"/>
              <a:buChar char="»"/>
              <a:defRPr sz="2000">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latin typeface="Calibri" panose="020F0502020204030204" pitchFamily="34" charset="0"/>
              </a:defRPr>
            </a:lvl9pPr>
          </a:lstStyle>
          <a:p>
            <a:pPr>
              <a:defRPr/>
            </a:pPr>
            <a:r>
              <a:rPr lang="en-US" altLang="en-US" b="0" dirty="0"/>
              <a:t>Metropolitan Area Network</a:t>
            </a:r>
          </a:p>
        </p:txBody>
      </p:sp>
      <p:sp>
        <p:nvSpPr>
          <p:cNvPr id="281612" name="Rectangle 12">
            <a:extLst>
              <a:ext uri="{FF2B5EF4-FFF2-40B4-BE49-F238E27FC236}">
                <a16:creationId xmlns:a16="http://schemas.microsoft.com/office/drawing/2014/main" id="{EA907BBB-08A3-7D24-2BC8-34B1B416786F}"/>
              </a:ext>
            </a:extLst>
          </p:cNvPr>
          <p:cNvSpPr>
            <a:spLocks noChangeArrowheads="1"/>
          </p:cNvSpPr>
          <p:nvPr/>
        </p:nvSpPr>
        <p:spPr bwMode="auto">
          <a:xfrm>
            <a:off x="112434" y="1563133"/>
            <a:ext cx="11330881" cy="452437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lvl1pPr>
              <a:defRPr>
                <a:solidFill>
                  <a:schemeClr val="tx1"/>
                </a:solidFill>
                <a:latin typeface="Calibri Light" panose="020F0302020204030204" pitchFamily="34" charset="0"/>
              </a:defRPr>
            </a:lvl1pPr>
            <a:lvl2pPr marL="742950" indent="-285750">
              <a:defRPr>
                <a:solidFill>
                  <a:schemeClr val="tx1"/>
                </a:solidFill>
                <a:latin typeface="Calibri Light" panose="020F0302020204030204" pitchFamily="34" charset="0"/>
              </a:defRPr>
            </a:lvl2pPr>
            <a:lvl3pPr marL="1143000" indent="-228600">
              <a:defRPr>
                <a:solidFill>
                  <a:schemeClr val="tx1"/>
                </a:solidFill>
                <a:latin typeface="Calibri Light" panose="020F0302020204030204" pitchFamily="34" charset="0"/>
              </a:defRPr>
            </a:lvl3pPr>
            <a:lvl4pPr marL="1600200" indent="-228600">
              <a:defRPr>
                <a:solidFill>
                  <a:schemeClr val="tx1"/>
                </a:solidFill>
                <a:latin typeface="Calibri Light" panose="020F0302020204030204" pitchFamily="34" charset="0"/>
              </a:defRPr>
            </a:lvl4pPr>
            <a:lvl5pPr marL="2057400" indent="-228600">
              <a:defRPr>
                <a:solidFill>
                  <a:schemeClr val="tx1"/>
                </a:solidFill>
                <a:latin typeface="Calibri Light" panose="020F0302020204030204" pitchFamily="34" charset="0"/>
              </a:defRPr>
            </a:lvl5pPr>
            <a:lvl6pPr marL="2514600" indent="-228600" defTabSz="457200" eaLnBrk="0" fontAlgn="base" hangingPunct="0">
              <a:spcBef>
                <a:spcPct val="0"/>
              </a:spcBef>
              <a:spcAft>
                <a:spcPct val="0"/>
              </a:spcAft>
              <a:defRPr>
                <a:solidFill>
                  <a:schemeClr val="tx1"/>
                </a:solidFill>
                <a:latin typeface="Calibri Light" panose="020F0302020204030204" pitchFamily="34" charset="0"/>
              </a:defRPr>
            </a:lvl6pPr>
            <a:lvl7pPr marL="2971800" indent="-228600" defTabSz="457200" eaLnBrk="0" fontAlgn="base" hangingPunct="0">
              <a:spcBef>
                <a:spcPct val="0"/>
              </a:spcBef>
              <a:spcAft>
                <a:spcPct val="0"/>
              </a:spcAft>
              <a:defRPr>
                <a:solidFill>
                  <a:schemeClr val="tx1"/>
                </a:solidFill>
                <a:latin typeface="Calibri Light" panose="020F0302020204030204" pitchFamily="34" charset="0"/>
              </a:defRPr>
            </a:lvl7pPr>
            <a:lvl8pPr marL="3429000" indent="-228600" defTabSz="457200" eaLnBrk="0" fontAlgn="base" hangingPunct="0">
              <a:spcBef>
                <a:spcPct val="0"/>
              </a:spcBef>
              <a:spcAft>
                <a:spcPct val="0"/>
              </a:spcAft>
              <a:defRPr>
                <a:solidFill>
                  <a:schemeClr val="tx1"/>
                </a:solidFill>
                <a:latin typeface="Calibri Light" panose="020F0302020204030204" pitchFamily="34" charset="0"/>
              </a:defRPr>
            </a:lvl8pPr>
            <a:lvl9pPr marL="3886200" indent="-228600" defTabSz="457200" eaLnBrk="0" fontAlgn="base" hangingPunct="0">
              <a:spcBef>
                <a:spcPct val="0"/>
              </a:spcBef>
              <a:spcAft>
                <a:spcPct val="0"/>
              </a:spcAft>
              <a:defRPr>
                <a:solidFill>
                  <a:schemeClr val="tx1"/>
                </a:solidFill>
                <a:latin typeface="Calibri Light" panose="020F0302020204030204" pitchFamily="34" charset="0"/>
              </a:defRPr>
            </a:lvl9pPr>
          </a:lstStyle>
          <a:p>
            <a:pPr algn="just"/>
            <a:endParaRPr lang="en-US" altLang="en-US" sz="3200" dirty="0">
              <a:solidFill>
                <a:schemeClr val="bg1"/>
              </a:solidFill>
              <a:latin typeface="Times New Roman" panose="02020603050405020304" pitchFamily="18" charset="0"/>
            </a:endParaRPr>
          </a:p>
          <a:p>
            <a:pPr algn="just"/>
            <a:r>
              <a:rPr lang="en-US" altLang="en-US" sz="3200" dirty="0">
                <a:solidFill>
                  <a:schemeClr val="bg1"/>
                </a:solidFill>
                <a:latin typeface="Times New Roman" panose="02020603050405020304" pitchFamily="18" charset="0"/>
              </a:rPr>
              <a:t>Wireless metropolitan area networks (WMANs) are used to </a:t>
            </a:r>
            <a:r>
              <a:rPr lang="en-US" altLang="en-US" sz="3200" b="1" dirty="0">
                <a:solidFill>
                  <a:schemeClr val="bg1"/>
                </a:solidFill>
                <a:latin typeface="Times New Roman" panose="02020603050405020304" pitchFamily="18" charset="0"/>
              </a:rPr>
              <a:t>establish wireless connections between multiple locations </a:t>
            </a:r>
            <a:r>
              <a:rPr lang="en-US" altLang="en-US" sz="3200" dirty="0">
                <a:solidFill>
                  <a:schemeClr val="bg1"/>
                </a:solidFill>
                <a:latin typeface="Times New Roman" panose="02020603050405020304" pitchFamily="18" charset="0"/>
              </a:rPr>
              <a:t>within a metropolitan area, such as </a:t>
            </a:r>
            <a:r>
              <a:rPr lang="en-US" altLang="en-US" sz="3200" b="1" dirty="0">
                <a:solidFill>
                  <a:schemeClr val="bg1"/>
                </a:solidFill>
                <a:latin typeface="Times New Roman" panose="02020603050405020304" pitchFamily="18" charset="0"/>
              </a:rPr>
              <a:t>between multiple office buildings in a city or on a university campus</a:t>
            </a:r>
            <a:r>
              <a:rPr lang="en-US" altLang="en-US" sz="3200" dirty="0">
                <a:solidFill>
                  <a:schemeClr val="bg1"/>
                </a:solidFill>
                <a:latin typeface="Times New Roman" panose="02020603050405020304" pitchFamily="18" charset="0"/>
              </a:rPr>
              <a:t>, without the high cost of laying fiber or leasing lines. For optical wires communications, infrared light can be used to transmit data. </a:t>
            </a:r>
          </a:p>
          <a:p>
            <a:pPr algn="just"/>
            <a:endParaRPr lang="en-US" altLang="en-US" sz="3200" dirty="0">
              <a:solidFill>
                <a:schemeClr val="bg1"/>
              </a:solidFill>
              <a:latin typeface="Times New Roman" panose="02020603050405020304" pitchFamily="18" charset="0"/>
            </a:endParaRPr>
          </a:p>
          <a:p>
            <a:pPr algn="just"/>
            <a:r>
              <a:rPr lang="en-US" altLang="en-US" sz="3200" dirty="0">
                <a:solidFill>
                  <a:schemeClr val="bg1"/>
                </a:solidFill>
                <a:latin typeface="Times New Roman" panose="02020603050405020304" pitchFamily="18" charset="0"/>
              </a:rPr>
              <a:t>MANs  is defined  IEEE 802.6.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8" presetClass="entr" presetSubtype="16" fill="hold" nodeType="clickEffect">
                                  <p:stCondLst>
                                    <p:cond delay="0"/>
                                  </p:stCondLst>
                                  <p:childTnLst>
                                    <p:set>
                                      <p:cBhvr>
                                        <p:cTn id="6" dur="1" fill="hold">
                                          <p:stCondLst>
                                            <p:cond delay="0"/>
                                          </p:stCondLst>
                                        </p:cTn>
                                        <p:tgtEl>
                                          <p:spTgt spid="281612">
                                            <p:txEl>
                                              <p:pRg st="1" end="1"/>
                                            </p:txEl>
                                          </p:spTgt>
                                        </p:tgtEl>
                                        <p:attrNameLst>
                                          <p:attrName>style.visibility</p:attrName>
                                        </p:attrNameLst>
                                      </p:cBhvr>
                                      <p:to>
                                        <p:strVal val="visible"/>
                                      </p:to>
                                    </p:set>
                                    <p:animEffect transition="in" filter="diamond(in)">
                                      <p:cBhvr>
                                        <p:cTn id="7" dur="1000"/>
                                        <p:tgtEl>
                                          <p:spTgt spid="281612">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8" presetClass="entr" presetSubtype="16" fill="hold" nodeType="clickEffect">
                                  <p:stCondLst>
                                    <p:cond delay="0"/>
                                  </p:stCondLst>
                                  <p:childTnLst>
                                    <p:set>
                                      <p:cBhvr>
                                        <p:cTn id="11" dur="1" fill="hold">
                                          <p:stCondLst>
                                            <p:cond delay="0"/>
                                          </p:stCondLst>
                                        </p:cTn>
                                        <p:tgtEl>
                                          <p:spTgt spid="281612">
                                            <p:txEl>
                                              <p:pRg st="3" end="3"/>
                                            </p:txEl>
                                          </p:spTgt>
                                        </p:tgtEl>
                                        <p:attrNameLst>
                                          <p:attrName>style.visibility</p:attrName>
                                        </p:attrNameLst>
                                      </p:cBhvr>
                                      <p:to>
                                        <p:strVal val="visible"/>
                                      </p:to>
                                    </p:set>
                                    <p:animEffect transition="in" filter="diamond(in)">
                                      <p:cBhvr>
                                        <p:cTn id="12" dur="1000"/>
                                        <p:tgtEl>
                                          <p:spTgt spid="28161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ext Placeholder 3">
            <a:extLst>
              <a:ext uri="{FF2B5EF4-FFF2-40B4-BE49-F238E27FC236}">
                <a16:creationId xmlns:a16="http://schemas.microsoft.com/office/drawing/2014/main" id="{F568727B-C0A6-2774-522F-617ADA4D8137}"/>
              </a:ext>
            </a:extLst>
          </p:cNvPr>
          <p:cNvSpPr>
            <a:spLocks noGrp="1"/>
          </p:cNvSpPr>
          <p:nvPr>
            <p:ph type="body" sz="half" idx="2"/>
          </p:nvPr>
        </p:nvSpPr>
        <p:spPr bwMode="auto">
          <a:xfrm>
            <a:off x="1676400" y="152401"/>
            <a:ext cx="8763000" cy="8048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rmAutofit/>
          </a:bodyPr>
          <a:lstStyle/>
          <a:p>
            <a:r>
              <a:rPr lang="en-US" altLang="en-US" sz="3200">
                <a:solidFill>
                  <a:srgbClr val="FF0000"/>
                </a:solidFill>
                <a:latin typeface="Times New Roman" panose="02020603050405020304" pitchFamily="18" charset="0"/>
              </a:rPr>
              <a:t>Journey  of Computers</a:t>
            </a:r>
            <a:endParaRPr lang="en-IN" altLang="en-US" sz="3200">
              <a:solidFill>
                <a:srgbClr val="FF0000"/>
              </a:solidFill>
              <a:latin typeface="Times New Roman" panose="02020603050405020304" pitchFamily="18" charset="0"/>
            </a:endParaRPr>
          </a:p>
        </p:txBody>
      </p:sp>
      <p:sp>
        <p:nvSpPr>
          <p:cNvPr id="5123" name="Rectangle 1">
            <a:extLst>
              <a:ext uri="{FF2B5EF4-FFF2-40B4-BE49-F238E27FC236}">
                <a16:creationId xmlns:a16="http://schemas.microsoft.com/office/drawing/2014/main" id="{ECC0F9D5-DEE9-1813-9785-2DA23952AA10}"/>
              </a:ext>
            </a:extLst>
          </p:cNvPr>
          <p:cNvSpPr>
            <a:spLocks noChangeArrowheads="1"/>
          </p:cNvSpPr>
          <p:nvPr/>
        </p:nvSpPr>
        <p:spPr bwMode="auto">
          <a:xfrm>
            <a:off x="6477000" y="304800"/>
            <a:ext cx="4114800" cy="6432550"/>
          </a:xfrm>
          <a:prstGeom prst="rect">
            <a:avLst/>
          </a:prstGeom>
          <a:noFill/>
          <a:ln>
            <a:noFill/>
          </a:ln>
        </p:spPr>
        <p:txBody>
          <a:bodyPr>
            <a:spAutoFit/>
          </a:bodyPr>
          <a:lstStyle/>
          <a:p>
            <a:pPr>
              <a:defRPr/>
            </a:pPr>
            <a:r>
              <a:rPr lang="en-IN" sz="2600" dirty="0">
                <a:solidFill>
                  <a:srgbClr val="FF0000"/>
                </a:solidFill>
              </a:rPr>
              <a:t>Computation Becomes Electronic</a:t>
            </a:r>
          </a:p>
          <a:p>
            <a:pPr marL="457200" indent="-457200">
              <a:buFont typeface="Arial"/>
              <a:buChar char="•"/>
              <a:defRPr/>
            </a:pPr>
            <a:r>
              <a:rPr lang="en-IN" sz="2400" dirty="0"/>
              <a:t>Early electronic computers were one-of-a-kind machines built for specific tasks. </a:t>
            </a:r>
          </a:p>
          <a:p>
            <a:pPr marL="457200" indent="-457200">
              <a:buFont typeface="Arial"/>
              <a:buChar char="•"/>
              <a:defRPr/>
            </a:pPr>
            <a:endParaRPr lang="en-IN" sz="2400" dirty="0"/>
          </a:p>
          <a:p>
            <a:pPr marL="457200" indent="-457200">
              <a:buFont typeface="Arial"/>
              <a:buChar char="•"/>
              <a:defRPr/>
            </a:pPr>
            <a:r>
              <a:rPr lang="en-IN" sz="2400" dirty="0">
                <a:solidFill>
                  <a:srgbClr val="FF0000"/>
                </a:solidFill>
              </a:rPr>
              <a:t>But setting them up was cumbersome and time-consuming.</a:t>
            </a:r>
          </a:p>
          <a:p>
            <a:pPr marL="457200" indent="-457200">
              <a:buFont typeface="Arial"/>
              <a:buChar char="•"/>
              <a:defRPr/>
            </a:pPr>
            <a:endParaRPr lang="en-IN" sz="2400" dirty="0"/>
          </a:p>
          <a:p>
            <a:pPr marL="457200" indent="-457200">
              <a:buFont typeface="Arial"/>
              <a:buChar char="•"/>
              <a:defRPr/>
            </a:pPr>
            <a:r>
              <a:rPr lang="en-IN" sz="2400" dirty="0"/>
              <a:t>The revolutionary innovation of storing programs in memory replaced the switches and wiring with readily changed software.</a:t>
            </a:r>
            <a:endParaRPr lang="en-IN" sz="2600" dirty="0"/>
          </a:p>
        </p:txBody>
      </p:sp>
      <p:pic>
        <p:nvPicPr>
          <p:cNvPr id="16388" name="Picture 4">
            <a:extLst>
              <a:ext uri="{FF2B5EF4-FFF2-40B4-BE49-F238E27FC236}">
                <a16:creationId xmlns:a16="http://schemas.microsoft.com/office/drawing/2014/main" id="{BD209457-0E8C-B839-9190-BB5880224C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996950"/>
            <a:ext cx="4648200" cy="556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0483" name="Text Box 6">
            <a:extLst>
              <a:ext uri="{FF2B5EF4-FFF2-40B4-BE49-F238E27FC236}">
                <a16:creationId xmlns:a16="http://schemas.microsoft.com/office/drawing/2014/main" id="{71FB20CD-781A-DBBF-3643-A355ED952EF1}"/>
              </a:ext>
            </a:extLst>
          </p:cNvPr>
          <p:cNvSpPr txBox="1">
            <a:spLocks noChangeArrowheads="1"/>
          </p:cNvSpPr>
          <p:nvPr/>
        </p:nvSpPr>
        <p:spPr bwMode="auto">
          <a:xfrm>
            <a:off x="-1" y="246063"/>
            <a:ext cx="11913833" cy="708025"/>
          </a:xfrm>
          <a:prstGeom prst="rect">
            <a:avLst/>
          </a:prstGeom>
          <a:ln/>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algn="ctr" eaLnBrk="1" hangingPunct="1">
              <a:buFontTx/>
              <a:buNone/>
              <a:defRPr sz="4000" b="1">
                <a:solidFill>
                  <a:schemeClr val="bg1"/>
                </a:solidFill>
                <a:latin typeface="Arial" panose="020B0604020202020204" pitchFamily="34" charset="0"/>
              </a:defRPr>
            </a:lvl1pPr>
            <a:lvl2pPr marL="742950" indent="-285750">
              <a:spcBef>
                <a:spcPct val="20000"/>
              </a:spcBef>
              <a:buFont typeface="Arial" panose="020B0604020202020204" pitchFamily="34" charset="0"/>
              <a:buChar char="–"/>
              <a:defRPr sz="2800">
                <a:latin typeface="Calibri" panose="020F0502020204030204" pitchFamily="34" charset="0"/>
              </a:defRPr>
            </a:lvl2pPr>
            <a:lvl3pPr marL="1143000" indent="-228600">
              <a:spcBef>
                <a:spcPct val="20000"/>
              </a:spcBef>
              <a:buFont typeface="Arial" panose="020B0604020202020204" pitchFamily="34" charset="0"/>
              <a:buChar char="•"/>
              <a:defRPr sz="2400">
                <a:latin typeface="Calibri" panose="020F0502020204030204" pitchFamily="34" charset="0"/>
              </a:defRPr>
            </a:lvl3pPr>
            <a:lvl4pPr marL="1600200" indent="-228600">
              <a:spcBef>
                <a:spcPct val="20000"/>
              </a:spcBef>
              <a:buFont typeface="Arial" panose="020B0604020202020204" pitchFamily="34" charset="0"/>
              <a:buChar char="–"/>
              <a:defRPr sz="2000">
                <a:latin typeface="Calibri" panose="020F0502020204030204" pitchFamily="34" charset="0"/>
              </a:defRPr>
            </a:lvl4pPr>
            <a:lvl5pPr marL="2057400" indent="-228600">
              <a:spcBef>
                <a:spcPct val="20000"/>
              </a:spcBef>
              <a:buFont typeface="Arial" panose="020B0604020202020204" pitchFamily="34" charset="0"/>
              <a:buChar char="»"/>
              <a:defRPr sz="2000">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latin typeface="Calibri" panose="020F0502020204030204" pitchFamily="34" charset="0"/>
              </a:defRPr>
            </a:lvl9pPr>
          </a:lstStyle>
          <a:p>
            <a:pPr>
              <a:defRPr/>
            </a:pPr>
            <a:r>
              <a:rPr lang="en-US" altLang="en-US" dirty="0"/>
              <a:t>Metropolitan Area Network</a:t>
            </a:r>
          </a:p>
        </p:txBody>
      </p:sp>
      <p:pic>
        <p:nvPicPr>
          <p:cNvPr id="24579" name="Picture 2">
            <a:extLst>
              <a:ext uri="{FF2B5EF4-FFF2-40B4-BE49-F238E27FC236}">
                <a16:creationId xmlns:a16="http://schemas.microsoft.com/office/drawing/2014/main" id="{F9D38592-2A48-D588-6918-343B20AB39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838" y="1447060"/>
            <a:ext cx="6502502" cy="48738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80" name="Picture 2">
            <a:extLst>
              <a:ext uri="{FF2B5EF4-FFF2-40B4-BE49-F238E27FC236}">
                <a16:creationId xmlns:a16="http://schemas.microsoft.com/office/drawing/2014/main" id="{91A4F3F4-6778-87BE-34F2-33C2D5F528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11950" y="1447060"/>
            <a:ext cx="5480050" cy="48738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B06CD1-0145-44EA-0237-860879444DB7}"/>
              </a:ext>
            </a:extLst>
          </p:cNvPr>
          <p:cNvSpPr>
            <a:spLocks noGrp="1"/>
          </p:cNvSpPr>
          <p:nvPr>
            <p:ph type="title"/>
          </p:nvPr>
        </p:nvSpPr>
        <p:spPr>
          <a:xfrm>
            <a:off x="1096392" y="179874"/>
            <a:ext cx="7685037" cy="340604"/>
          </a:xfrm>
        </p:spPr>
        <p:txBody>
          <a:bodyPr>
            <a:normAutofit fontScale="90000"/>
          </a:bodyPr>
          <a:lstStyle/>
          <a:p>
            <a:pPr algn="ctr"/>
            <a:r>
              <a:rPr lang="en-IN" sz="3200" u="sng" dirty="0">
                <a:latin typeface="Times New Roman" panose="02020603050405020304" pitchFamily="18" charset="0"/>
                <a:cs typeface="Times New Roman" panose="02020603050405020304" pitchFamily="18" charset="0"/>
              </a:rPr>
              <a:t>WIDE AREA NETWORK (WAN)</a:t>
            </a:r>
            <a:endParaRPr lang="en-US" sz="3200" dirty="0"/>
          </a:p>
        </p:txBody>
      </p:sp>
      <p:pic>
        <p:nvPicPr>
          <p:cNvPr id="5" name="Content Placeholder 4">
            <a:extLst>
              <a:ext uri="{FF2B5EF4-FFF2-40B4-BE49-F238E27FC236}">
                <a16:creationId xmlns:a16="http://schemas.microsoft.com/office/drawing/2014/main" id="{D4801BD1-E17F-69F8-A487-D351A5F9F4C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9848" y="2243241"/>
            <a:ext cx="6078748" cy="443488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6">
            <a:extLst>
              <a:ext uri="{FF2B5EF4-FFF2-40B4-BE49-F238E27FC236}">
                <a16:creationId xmlns:a16="http://schemas.microsoft.com/office/drawing/2014/main" id="{E08DB912-9C69-AEDB-5FF7-988EE28392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1821" y="2177793"/>
            <a:ext cx="5600331" cy="443488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9" name="TextBox 8">
            <a:extLst>
              <a:ext uri="{FF2B5EF4-FFF2-40B4-BE49-F238E27FC236}">
                <a16:creationId xmlns:a16="http://schemas.microsoft.com/office/drawing/2014/main" id="{3F1A3152-B109-BAF4-7509-765087AF8AC1}"/>
              </a:ext>
            </a:extLst>
          </p:cNvPr>
          <p:cNvSpPr txBox="1"/>
          <p:nvPr/>
        </p:nvSpPr>
        <p:spPr>
          <a:xfrm>
            <a:off x="119848" y="612560"/>
            <a:ext cx="11776230" cy="1304203"/>
          </a:xfrm>
          <a:prstGeom prst="rect">
            <a:avLst/>
          </a:prstGeom>
          <a:noFill/>
        </p:spPr>
        <p:txBody>
          <a:bodyPr wrap="square">
            <a:spAutoFit/>
          </a:bodyPr>
          <a:lstStyle/>
          <a:p>
            <a:pPr algn="just">
              <a:lnSpc>
                <a:spcPct val="150000"/>
              </a:lnSpc>
            </a:pPr>
            <a:r>
              <a:rPr lang="en-US" b="0" i="0" dirty="0">
                <a:effectLst/>
                <a:latin typeface="Nunito" pitchFamily="2" charset="0"/>
              </a:rPr>
              <a:t>A wide area network (WAN) is a </a:t>
            </a:r>
            <a:r>
              <a:rPr lang="en-US" b="1" i="0" dirty="0">
                <a:effectLst/>
                <a:latin typeface="Nunito" pitchFamily="2" charset="0"/>
              </a:rPr>
              <a:t>computer network that covers a large geographical area </a:t>
            </a:r>
            <a:r>
              <a:rPr lang="en-US" b="0" i="0" dirty="0">
                <a:effectLst/>
                <a:latin typeface="Nunito" pitchFamily="2" charset="0"/>
              </a:rPr>
              <a:t>comprising </a:t>
            </a:r>
            <a:r>
              <a:rPr lang="en-US" b="1" i="0" dirty="0">
                <a:effectLst/>
                <a:latin typeface="Nunito" pitchFamily="2" charset="0"/>
              </a:rPr>
              <a:t>a region</a:t>
            </a:r>
            <a:r>
              <a:rPr lang="en-US" b="0" i="0" dirty="0">
                <a:effectLst/>
                <a:latin typeface="Nunito" pitchFamily="2" charset="0"/>
              </a:rPr>
              <a:t>, </a:t>
            </a:r>
            <a:r>
              <a:rPr lang="en-US" b="1" i="0" dirty="0">
                <a:effectLst/>
                <a:latin typeface="Nunito" pitchFamily="2" charset="0"/>
              </a:rPr>
              <a:t>a country, a continent, </a:t>
            </a:r>
            <a:r>
              <a:rPr lang="en-US" b="0" i="0" dirty="0">
                <a:effectLst/>
                <a:latin typeface="Nunito" pitchFamily="2" charset="0"/>
              </a:rPr>
              <a:t>or even the </a:t>
            </a:r>
            <a:r>
              <a:rPr lang="en-US" b="1" i="0" dirty="0">
                <a:effectLst/>
                <a:latin typeface="Nunito" pitchFamily="2" charset="0"/>
              </a:rPr>
              <a:t>whole world. </a:t>
            </a:r>
            <a:r>
              <a:rPr lang="en-US" b="0" i="0" dirty="0">
                <a:effectLst/>
                <a:latin typeface="Nunito" pitchFamily="2" charset="0"/>
              </a:rPr>
              <a:t>WAN </a:t>
            </a:r>
            <a:r>
              <a:rPr lang="en-US" b="1" i="0" dirty="0">
                <a:effectLst/>
                <a:latin typeface="Nunito" pitchFamily="2" charset="0"/>
              </a:rPr>
              <a:t>includes the technologies to transmit data, image, audio, and video</a:t>
            </a:r>
            <a:r>
              <a:rPr lang="en-US" b="0" i="0" dirty="0">
                <a:effectLst/>
                <a:latin typeface="Nunito" pitchFamily="2" charset="0"/>
              </a:rPr>
              <a:t> information over long distances and among different LANs and MANs.</a:t>
            </a:r>
            <a:endParaRPr lang="en-US" dirty="0"/>
          </a:p>
        </p:txBody>
      </p:sp>
    </p:spTree>
    <p:extLst>
      <p:ext uri="{BB962C8B-B14F-4D97-AF65-F5344CB8AC3E}">
        <p14:creationId xmlns:p14="http://schemas.microsoft.com/office/powerpoint/2010/main" val="8616417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B6B22C-C279-D187-415F-39B0593BD70E}"/>
              </a:ext>
            </a:extLst>
          </p:cNvPr>
          <p:cNvSpPr>
            <a:spLocks noGrp="1"/>
          </p:cNvSpPr>
          <p:nvPr>
            <p:ph type="title"/>
          </p:nvPr>
        </p:nvSpPr>
        <p:spPr>
          <a:xfrm>
            <a:off x="1864519" y="520573"/>
            <a:ext cx="8120062" cy="722313"/>
          </a:xfrm>
        </p:spPr>
        <p:txBody>
          <a:bodyPr>
            <a:normAutofit/>
          </a:bodyPr>
          <a:lstStyle/>
          <a:p>
            <a:pPr algn="just">
              <a:defRPr/>
            </a:pPr>
            <a:r>
              <a:rPr lang="en-IN" sz="3000" dirty="0">
                <a:latin typeface="Times New Roman" panose="02020603050405020304" pitchFamily="18" charset="0"/>
                <a:cs typeface="Times New Roman" panose="02020603050405020304" pitchFamily="18" charset="0"/>
              </a:rPr>
              <a:t>NETWORK TYPES (cont.…)</a:t>
            </a:r>
          </a:p>
        </p:txBody>
      </p:sp>
      <p:sp>
        <p:nvSpPr>
          <p:cNvPr id="3" name="Content Placeholder 2">
            <a:extLst>
              <a:ext uri="{FF2B5EF4-FFF2-40B4-BE49-F238E27FC236}">
                <a16:creationId xmlns:a16="http://schemas.microsoft.com/office/drawing/2014/main" id="{8CB43C5B-82C5-9321-5FAB-BE4CAC75AC6E}"/>
              </a:ext>
            </a:extLst>
          </p:cNvPr>
          <p:cNvSpPr>
            <a:spLocks noGrp="1"/>
          </p:cNvSpPr>
          <p:nvPr>
            <p:ph idx="1"/>
          </p:nvPr>
        </p:nvSpPr>
        <p:spPr>
          <a:xfrm>
            <a:off x="106532" y="1579514"/>
            <a:ext cx="7253056" cy="5123038"/>
          </a:xfrm>
        </p:spPr>
        <p:txBody>
          <a:bodyPr>
            <a:normAutofit fontScale="77500" lnSpcReduction="20000"/>
          </a:bodyPr>
          <a:lstStyle/>
          <a:p>
            <a:pPr algn="just">
              <a:defRPr/>
            </a:pPr>
            <a:r>
              <a:rPr lang="en-IN" sz="2300" u="sng" dirty="0">
                <a:latin typeface="Times New Roman" panose="02020603050405020304" pitchFamily="18" charset="0"/>
                <a:cs typeface="Times New Roman" panose="02020603050405020304" pitchFamily="18" charset="0"/>
              </a:rPr>
              <a:t>WIDE AREA NETWORK (WAN)</a:t>
            </a:r>
          </a:p>
          <a:p>
            <a:pPr algn="just">
              <a:lnSpc>
                <a:spcPct val="150000"/>
              </a:lnSpc>
              <a:defRPr/>
            </a:pPr>
            <a:r>
              <a:rPr lang="en-US" sz="2300" dirty="0">
                <a:latin typeface="Times New Roman" panose="02020603050405020304" pitchFamily="18" charset="0"/>
                <a:cs typeface="Times New Roman" panose="02020603050405020304" pitchFamily="18" charset="0"/>
              </a:rPr>
              <a:t>A WAN is a network that exists over a large-scale geographical area. </a:t>
            </a:r>
          </a:p>
          <a:p>
            <a:pPr algn="just">
              <a:lnSpc>
                <a:spcPct val="150000"/>
              </a:lnSpc>
              <a:defRPr/>
            </a:pPr>
            <a:r>
              <a:rPr lang="en-US" sz="2300" dirty="0">
                <a:latin typeface="Times New Roman" panose="02020603050405020304" pitchFamily="18" charset="0"/>
                <a:cs typeface="Times New Roman" panose="02020603050405020304" pitchFamily="18" charset="0"/>
              </a:rPr>
              <a:t>A WAN connects different smaller networks, local area networks (LANs), and metro area networks (MANs). </a:t>
            </a:r>
          </a:p>
          <a:p>
            <a:pPr algn="just">
              <a:lnSpc>
                <a:spcPct val="150000"/>
              </a:lnSpc>
              <a:defRPr/>
            </a:pPr>
            <a:r>
              <a:rPr lang="en-US" sz="2300" dirty="0">
                <a:latin typeface="Times New Roman" panose="02020603050405020304" pitchFamily="18" charset="0"/>
                <a:cs typeface="Times New Roman" panose="02020603050405020304" pitchFamily="18" charset="0"/>
              </a:rPr>
              <a:t>• A WAN interconnects connecting devices such as switches, routers, or modems. </a:t>
            </a:r>
          </a:p>
          <a:p>
            <a:pPr marL="0" indent="0" algn="l">
              <a:buNone/>
            </a:pPr>
            <a:endParaRPr lang="en-US" sz="2100" b="0" i="0" dirty="0">
              <a:solidFill>
                <a:srgbClr val="000000"/>
              </a:solidFill>
              <a:effectLst/>
              <a:latin typeface="Heebo" pitchFamily="2" charset="-79"/>
              <a:cs typeface="Heebo" pitchFamily="2" charset="-79"/>
            </a:endParaRPr>
          </a:p>
          <a:p>
            <a:pPr marL="0" indent="0" algn="l">
              <a:buNone/>
            </a:pPr>
            <a:r>
              <a:rPr lang="en-US" sz="2300" b="0" i="0" dirty="0">
                <a:effectLst/>
                <a:latin typeface="Heebo" pitchFamily="2" charset="-79"/>
                <a:cs typeface="Heebo" pitchFamily="2" charset="-79"/>
              </a:rPr>
              <a:t>Example of WAN</a:t>
            </a:r>
            <a:br>
              <a:rPr lang="en-US" sz="2300" b="0" i="0" dirty="0">
                <a:effectLst/>
                <a:latin typeface="Heebo" pitchFamily="2" charset="-79"/>
                <a:cs typeface="Heebo" pitchFamily="2" charset="-79"/>
              </a:rPr>
            </a:br>
            <a:endParaRPr lang="en-US" sz="2300" b="0" i="0" dirty="0">
              <a:effectLst/>
              <a:latin typeface="Heebo" pitchFamily="2" charset="-79"/>
              <a:cs typeface="Heebo" pitchFamily="2" charset="-79"/>
            </a:endParaRPr>
          </a:p>
          <a:p>
            <a:pPr algn="just">
              <a:lnSpc>
                <a:spcPct val="170000"/>
              </a:lnSpc>
              <a:buFont typeface="Arial" panose="020B0604020202020204" pitchFamily="34" charset="0"/>
              <a:buChar char="•"/>
            </a:pPr>
            <a:r>
              <a:rPr lang="en-US" sz="2300" b="0" i="0" dirty="0">
                <a:effectLst/>
                <a:latin typeface="Nunito" pitchFamily="2" charset="0"/>
              </a:rPr>
              <a:t>The Internet</a:t>
            </a:r>
          </a:p>
          <a:p>
            <a:pPr algn="just">
              <a:lnSpc>
                <a:spcPct val="170000"/>
              </a:lnSpc>
              <a:buFont typeface="Arial" panose="020B0604020202020204" pitchFamily="34" charset="0"/>
              <a:buChar char="•"/>
            </a:pPr>
            <a:r>
              <a:rPr lang="en-US" sz="2300" b="0" i="0" dirty="0">
                <a:effectLst/>
                <a:latin typeface="Nunito" pitchFamily="2" charset="0"/>
              </a:rPr>
              <a:t>4G Mobile Broadband Systems</a:t>
            </a:r>
          </a:p>
          <a:p>
            <a:pPr algn="just">
              <a:lnSpc>
                <a:spcPct val="170000"/>
              </a:lnSpc>
              <a:buFont typeface="Arial" panose="020B0604020202020204" pitchFamily="34" charset="0"/>
              <a:buChar char="•"/>
            </a:pPr>
            <a:r>
              <a:rPr lang="en-US" sz="2300" b="0" i="0" dirty="0">
                <a:effectLst/>
                <a:latin typeface="Nunito" pitchFamily="2" charset="0"/>
              </a:rPr>
              <a:t>A network of bank cash dispensers</a:t>
            </a:r>
          </a:p>
          <a:p>
            <a:pPr marL="0" indent="0" algn="just">
              <a:lnSpc>
                <a:spcPct val="150000"/>
              </a:lnSpc>
              <a:buNone/>
              <a:defRPr/>
            </a:pPr>
            <a:endParaRPr lang="en-US" sz="1950" dirty="0">
              <a:latin typeface="Times New Roman" panose="02020603050405020304" pitchFamily="18" charset="0"/>
              <a:cs typeface="Times New Roman" panose="02020603050405020304" pitchFamily="18" charset="0"/>
            </a:endParaRPr>
          </a:p>
          <a:p>
            <a:pPr marL="0" indent="0" algn="just">
              <a:lnSpc>
                <a:spcPct val="150000"/>
              </a:lnSpc>
              <a:buNone/>
              <a:defRPr/>
            </a:pPr>
            <a:endParaRPr lang="en-IN" sz="1950" dirty="0">
              <a:latin typeface="Times New Roman" panose="02020603050405020304" pitchFamily="18" charset="0"/>
              <a:cs typeface="Times New Roman" panose="02020603050405020304" pitchFamily="18" charset="0"/>
            </a:endParaRPr>
          </a:p>
        </p:txBody>
      </p:sp>
      <p:pic>
        <p:nvPicPr>
          <p:cNvPr id="59396" name="Picture 4">
            <a:extLst>
              <a:ext uri="{FF2B5EF4-FFF2-40B4-BE49-F238E27FC236}">
                <a16:creationId xmlns:a16="http://schemas.microsoft.com/office/drawing/2014/main" id="{3754275C-572F-E991-818F-A4E86832C6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61429" y="648070"/>
            <a:ext cx="4530571" cy="3780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Footer Placeholder 3">
            <a:extLst>
              <a:ext uri="{FF2B5EF4-FFF2-40B4-BE49-F238E27FC236}">
                <a16:creationId xmlns:a16="http://schemas.microsoft.com/office/drawing/2014/main" id="{ABEBE153-957C-8A4A-52E9-D66046DD6790}"/>
              </a:ext>
            </a:extLst>
          </p:cNvPr>
          <p:cNvSpPr>
            <a:spLocks noGrp="1"/>
          </p:cNvSpPr>
          <p:nvPr>
            <p:ph type="ftr" sz="quarter" idx="11"/>
          </p:nvPr>
        </p:nvSpPr>
        <p:spPr/>
        <p:txBody>
          <a:bodyPr/>
          <a:lstStyle/>
          <a:p>
            <a:pPr>
              <a:defRPr/>
            </a:pPr>
            <a:endParaRPr lang="en-IN" dirty="0"/>
          </a:p>
        </p:txBody>
      </p:sp>
      <p:sp>
        <p:nvSpPr>
          <p:cNvPr id="59398" name="Slide Number Placeholder 5">
            <a:extLst>
              <a:ext uri="{FF2B5EF4-FFF2-40B4-BE49-F238E27FC236}">
                <a16:creationId xmlns:a16="http://schemas.microsoft.com/office/drawing/2014/main" id="{01183AF1-3C01-008F-DC33-12AC93CA062B}"/>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Times New Roman" panose="02020603050405020304" pitchFamily="18" charset="0"/>
              </a:defRPr>
            </a:lvl1pPr>
            <a:lvl2pPr marL="742950" indent="-285750">
              <a:defRPr b="1">
                <a:solidFill>
                  <a:schemeClr val="tx1"/>
                </a:solidFill>
                <a:latin typeface="Times New Roman" panose="02020603050405020304" pitchFamily="18" charset="0"/>
              </a:defRPr>
            </a:lvl2pPr>
            <a:lvl3pPr marL="1143000" indent="-228600">
              <a:defRPr b="1">
                <a:solidFill>
                  <a:schemeClr val="tx1"/>
                </a:solidFill>
                <a:latin typeface="Times New Roman" panose="02020603050405020304" pitchFamily="18" charset="0"/>
              </a:defRPr>
            </a:lvl3pPr>
            <a:lvl4pPr marL="1600200" indent="-228600">
              <a:defRPr b="1">
                <a:solidFill>
                  <a:schemeClr val="tx1"/>
                </a:solidFill>
                <a:latin typeface="Times New Roman" panose="02020603050405020304" pitchFamily="18" charset="0"/>
              </a:defRPr>
            </a:lvl4pPr>
            <a:lvl5pPr marL="2057400" indent="-228600">
              <a:defRPr b="1">
                <a:solidFill>
                  <a:schemeClr val="tx1"/>
                </a:solidFill>
                <a:latin typeface="Times New Roman" panose="02020603050405020304" pitchFamily="18" charset="0"/>
              </a:defRPr>
            </a:lvl5pPr>
            <a:lvl6pPr marL="2514600" indent="-228600" eaLnBrk="0" fontAlgn="base" hangingPunct="0">
              <a:spcBef>
                <a:spcPct val="0"/>
              </a:spcBef>
              <a:spcAft>
                <a:spcPct val="0"/>
              </a:spcAft>
              <a:defRPr b="1">
                <a:solidFill>
                  <a:schemeClr val="tx1"/>
                </a:solidFill>
                <a:latin typeface="Times New Roman" panose="02020603050405020304" pitchFamily="18" charset="0"/>
              </a:defRPr>
            </a:lvl6pPr>
            <a:lvl7pPr marL="2971800" indent="-228600" eaLnBrk="0" fontAlgn="base" hangingPunct="0">
              <a:spcBef>
                <a:spcPct val="0"/>
              </a:spcBef>
              <a:spcAft>
                <a:spcPct val="0"/>
              </a:spcAft>
              <a:defRPr b="1">
                <a:solidFill>
                  <a:schemeClr val="tx1"/>
                </a:solidFill>
                <a:latin typeface="Times New Roman" panose="02020603050405020304" pitchFamily="18" charset="0"/>
              </a:defRPr>
            </a:lvl7pPr>
            <a:lvl8pPr marL="3429000" indent="-228600" eaLnBrk="0" fontAlgn="base" hangingPunct="0">
              <a:spcBef>
                <a:spcPct val="0"/>
              </a:spcBef>
              <a:spcAft>
                <a:spcPct val="0"/>
              </a:spcAft>
              <a:defRPr b="1">
                <a:solidFill>
                  <a:schemeClr val="tx1"/>
                </a:solidFill>
                <a:latin typeface="Times New Roman" panose="02020603050405020304" pitchFamily="18" charset="0"/>
              </a:defRPr>
            </a:lvl8pPr>
            <a:lvl9pPr marL="3886200" indent="-228600" eaLnBrk="0" fontAlgn="base" hangingPunct="0">
              <a:spcBef>
                <a:spcPct val="0"/>
              </a:spcBef>
              <a:spcAft>
                <a:spcPct val="0"/>
              </a:spcAft>
              <a:defRPr b="1">
                <a:solidFill>
                  <a:schemeClr val="tx1"/>
                </a:solidFill>
                <a:latin typeface="Times New Roman" panose="02020603050405020304" pitchFamily="18" charset="0"/>
              </a:defRPr>
            </a:lvl9pPr>
          </a:lstStyle>
          <a:p>
            <a:fld id="{1B70317A-7F4A-4C72-BAA4-17D1560A6BB2}" type="slidenum">
              <a:rPr lang="en-IN" altLang="en-US" b="0" smtClean="0">
                <a:latin typeface="Tahoma" panose="020B0604030504040204" pitchFamily="34" charset="0"/>
              </a:rPr>
              <a:pPr/>
              <a:t>42</a:t>
            </a:fld>
            <a:endParaRPr lang="en-IN" altLang="en-US" b="0">
              <a:latin typeface="Tahoma" panose="020B0604030504040204" pitchFamily="34" charset="0"/>
            </a:endParaRPr>
          </a:p>
        </p:txBody>
      </p:sp>
      <p:sp>
        <p:nvSpPr>
          <p:cNvPr id="6" name="TextBox 5">
            <a:extLst>
              <a:ext uri="{FF2B5EF4-FFF2-40B4-BE49-F238E27FC236}">
                <a16:creationId xmlns:a16="http://schemas.microsoft.com/office/drawing/2014/main" id="{8B45A06A-99A6-C90D-B312-217C5D614911}"/>
              </a:ext>
            </a:extLst>
          </p:cNvPr>
          <p:cNvSpPr txBox="1"/>
          <p:nvPr/>
        </p:nvSpPr>
        <p:spPr>
          <a:xfrm>
            <a:off x="8519765" y="4948226"/>
            <a:ext cx="2929631" cy="1754326"/>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b="0" i="0" dirty="0">
                <a:solidFill>
                  <a:schemeClr val="tx1"/>
                </a:solidFill>
                <a:effectLst/>
                <a:latin typeface="Hind" panose="02000000000000000000" pitchFamily="2" charset="0"/>
              </a:rPr>
              <a:t>A WAN network will have a larger coverage area that can range up to 100,000 KM and in some cases, stretches globally or over international borders.</a:t>
            </a:r>
            <a:endParaRPr lang="en-US" dirty="0">
              <a:solidFill>
                <a:schemeClr val="tx1"/>
              </a:solidFill>
            </a:endParaRPr>
          </a:p>
        </p:txBody>
      </p:sp>
    </p:spTree>
    <p:extLst>
      <p:ext uri="{BB962C8B-B14F-4D97-AF65-F5344CB8AC3E}">
        <p14:creationId xmlns:p14="http://schemas.microsoft.com/office/powerpoint/2010/main" val="244874895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5BD616-4C23-75AE-D06E-BD0C491D3E89}"/>
              </a:ext>
            </a:extLst>
          </p:cNvPr>
          <p:cNvSpPr>
            <a:spLocks noGrp="1"/>
          </p:cNvSpPr>
          <p:nvPr>
            <p:ph type="title"/>
          </p:nvPr>
        </p:nvSpPr>
        <p:spPr>
          <a:xfrm>
            <a:off x="1779788" y="259423"/>
            <a:ext cx="7886700" cy="638175"/>
          </a:xfrm>
        </p:spPr>
        <p:txBody>
          <a:bodyPr>
            <a:normAutofit/>
          </a:bodyPr>
          <a:lstStyle/>
          <a:p>
            <a:pPr algn="just">
              <a:defRPr/>
            </a:pPr>
            <a:r>
              <a:rPr lang="en-IN" sz="3000" dirty="0">
                <a:latin typeface="Times New Roman" panose="02020603050405020304" pitchFamily="18" charset="0"/>
                <a:cs typeface="Times New Roman" panose="02020603050405020304" pitchFamily="18" charset="0"/>
              </a:rPr>
              <a:t>NETWORK TYPES (</a:t>
            </a:r>
            <a:r>
              <a:rPr lang="en-IN" sz="3000" dirty="0" err="1">
                <a:latin typeface="Times New Roman" panose="02020603050405020304" pitchFamily="18" charset="0"/>
                <a:cs typeface="Times New Roman" panose="02020603050405020304" pitchFamily="18" charset="0"/>
              </a:rPr>
              <a:t>contd</a:t>
            </a:r>
            <a:r>
              <a:rPr lang="en-IN" sz="3000" dirty="0">
                <a:latin typeface="Times New Roman" panose="02020603050405020304" pitchFamily="18" charset="0"/>
                <a:cs typeface="Times New Roman" panose="02020603050405020304" pitchFamily="18" charset="0"/>
              </a:rPr>
              <a:t>…)</a:t>
            </a:r>
          </a:p>
        </p:txBody>
      </p:sp>
      <p:pic>
        <p:nvPicPr>
          <p:cNvPr id="62467" name="Content Placeholder 3">
            <a:extLst>
              <a:ext uri="{FF2B5EF4-FFF2-40B4-BE49-F238E27FC236}">
                <a16:creationId xmlns:a16="http://schemas.microsoft.com/office/drawing/2014/main" id="{52A53AB7-6403-34B2-B07D-62ED0746CA52}"/>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39125" y="1309095"/>
            <a:ext cx="7649006" cy="528948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a:extLst>
              <a:ext uri="{FF2B5EF4-FFF2-40B4-BE49-F238E27FC236}">
                <a16:creationId xmlns:a16="http://schemas.microsoft.com/office/drawing/2014/main" id="{6AEE63FB-2F3B-D2D7-B1F6-2F5D5040ABF5}"/>
              </a:ext>
            </a:extLst>
          </p:cNvPr>
          <p:cNvSpPr>
            <a:spLocks noGrp="1"/>
          </p:cNvSpPr>
          <p:nvPr>
            <p:ph type="ftr" sz="quarter" idx="11"/>
          </p:nvPr>
        </p:nvSpPr>
        <p:spPr/>
        <p:txBody>
          <a:bodyPr/>
          <a:lstStyle/>
          <a:p>
            <a:pPr>
              <a:defRPr/>
            </a:pPr>
            <a:endParaRPr lang="en-IN" dirty="0"/>
          </a:p>
        </p:txBody>
      </p:sp>
      <p:sp>
        <p:nvSpPr>
          <p:cNvPr id="62469" name="Slide Number Placeholder 4">
            <a:extLst>
              <a:ext uri="{FF2B5EF4-FFF2-40B4-BE49-F238E27FC236}">
                <a16:creationId xmlns:a16="http://schemas.microsoft.com/office/drawing/2014/main" id="{2A60551A-5ED0-599D-BD96-7E12BC591F48}"/>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Times New Roman" panose="02020603050405020304" pitchFamily="18" charset="0"/>
              </a:defRPr>
            </a:lvl1pPr>
            <a:lvl2pPr marL="742950" indent="-285750">
              <a:defRPr b="1">
                <a:solidFill>
                  <a:schemeClr val="tx1"/>
                </a:solidFill>
                <a:latin typeface="Times New Roman" panose="02020603050405020304" pitchFamily="18" charset="0"/>
              </a:defRPr>
            </a:lvl2pPr>
            <a:lvl3pPr marL="1143000" indent="-228600">
              <a:defRPr b="1">
                <a:solidFill>
                  <a:schemeClr val="tx1"/>
                </a:solidFill>
                <a:latin typeface="Times New Roman" panose="02020603050405020304" pitchFamily="18" charset="0"/>
              </a:defRPr>
            </a:lvl3pPr>
            <a:lvl4pPr marL="1600200" indent="-228600">
              <a:defRPr b="1">
                <a:solidFill>
                  <a:schemeClr val="tx1"/>
                </a:solidFill>
                <a:latin typeface="Times New Roman" panose="02020603050405020304" pitchFamily="18" charset="0"/>
              </a:defRPr>
            </a:lvl4pPr>
            <a:lvl5pPr marL="2057400" indent="-228600">
              <a:defRPr b="1">
                <a:solidFill>
                  <a:schemeClr val="tx1"/>
                </a:solidFill>
                <a:latin typeface="Times New Roman" panose="02020603050405020304" pitchFamily="18" charset="0"/>
              </a:defRPr>
            </a:lvl5pPr>
            <a:lvl6pPr marL="2514600" indent="-228600" eaLnBrk="0" fontAlgn="base" hangingPunct="0">
              <a:spcBef>
                <a:spcPct val="0"/>
              </a:spcBef>
              <a:spcAft>
                <a:spcPct val="0"/>
              </a:spcAft>
              <a:defRPr b="1">
                <a:solidFill>
                  <a:schemeClr val="tx1"/>
                </a:solidFill>
                <a:latin typeface="Times New Roman" panose="02020603050405020304" pitchFamily="18" charset="0"/>
              </a:defRPr>
            </a:lvl6pPr>
            <a:lvl7pPr marL="2971800" indent="-228600" eaLnBrk="0" fontAlgn="base" hangingPunct="0">
              <a:spcBef>
                <a:spcPct val="0"/>
              </a:spcBef>
              <a:spcAft>
                <a:spcPct val="0"/>
              </a:spcAft>
              <a:defRPr b="1">
                <a:solidFill>
                  <a:schemeClr val="tx1"/>
                </a:solidFill>
                <a:latin typeface="Times New Roman" panose="02020603050405020304" pitchFamily="18" charset="0"/>
              </a:defRPr>
            </a:lvl7pPr>
            <a:lvl8pPr marL="3429000" indent="-228600" eaLnBrk="0" fontAlgn="base" hangingPunct="0">
              <a:spcBef>
                <a:spcPct val="0"/>
              </a:spcBef>
              <a:spcAft>
                <a:spcPct val="0"/>
              </a:spcAft>
              <a:defRPr b="1">
                <a:solidFill>
                  <a:schemeClr val="tx1"/>
                </a:solidFill>
                <a:latin typeface="Times New Roman" panose="02020603050405020304" pitchFamily="18" charset="0"/>
              </a:defRPr>
            </a:lvl8pPr>
            <a:lvl9pPr marL="3886200" indent="-228600" eaLnBrk="0" fontAlgn="base" hangingPunct="0">
              <a:spcBef>
                <a:spcPct val="0"/>
              </a:spcBef>
              <a:spcAft>
                <a:spcPct val="0"/>
              </a:spcAft>
              <a:defRPr b="1">
                <a:solidFill>
                  <a:schemeClr val="tx1"/>
                </a:solidFill>
                <a:latin typeface="Times New Roman" panose="02020603050405020304" pitchFamily="18" charset="0"/>
              </a:defRPr>
            </a:lvl9pPr>
          </a:lstStyle>
          <a:p>
            <a:fld id="{00595D33-3932-4ED3-85D9-1C5FE033E9C2}" type="slidenum">
              <a:rPr lang="en-IN" altLang="en-US" b="0" smtClean="0">
                <a:latin typeface="Tahoma" panose="020B0604030504040204" pitchFamily="34" charset="0"/>
              </a:rPr>
              <a:pPr/>
              <a:t>43</a:t>
            </a:fld>
            <a:endParaRPr lang="en-IN" altLang="en-US" b="0">
              <a:latin typeface="Tahoma" panose="020B0604030504040204" pitchFamily="34" charset="0"/>
            </a:endParaRPr>
          </a:p>
        </p:txBody>
      </p:sp>
    </p:spTree>
    <p:extLst>
      <p:ext uri="{BB962C8B-B14F-4D97-AF65-F5344CB8AC3E}">
        <p14:creationId xmlns:p14="http://schemas.microsoft.com/office/powerpoint/2010/main" val="397116922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63AFC0-F431-2CA1-7EB6-A485765B5473}"/>
              </a:ext>
            </a:extLst>
          </p:cNvPr>
          <p:cNvSpPr>
            <a:spLocks noGrp="1"/>
          </p:cNvSpPr>
          <p:nvPr>
            <p:ph type="title"/>
          </p:nvPr>
        </p:nvSpPr>
        <p:spPr>
          <a:xfrm>
            <a:off x="1469224" y="338010"/>
            <a:ext cx="8232775" cy="590550"/>
          </a:xfrm>
        </p:spPr>
        <p:txBody>
          <a:bodyPr>
            <a:normAutofit/>
          </a:bodyPr>
          <a:lstStyle/>
          <a:p>
            <a:pPr algn="just">
              <a:defRPr/>
            </a:pPr>
            <a:r>
              <a:rPr lang="en-IN" sz="3000" dirty="0">
                <a:latin typeface="Times New Roman" panose="02020603050405020304" pitchFamily="18" charset="0"/>
                <a:cs typeface="Times New Roman" panose="02020603050405020304" pitchFamily="18" charset="0"/>
              </a:rPr>
              <a:t>NETWORK TYPES(</a:t>
            </a:r>
            <a:r>
              <a:rPr lang="en-IN" sz="3000" dirty="0" err="1">
                <a:latin typeface="Times New Roman" panose="02020603050405020304" pitchFamily="18" charset="0"/>
                <a:cs typeface="Times New Roman" panose="02020603050405020304" pitchFamily="18" charset="0"/>
              </a:rPr>
              <a:t>contd</a:t>
            </a:r>
            <a:r>
              <a:rPr lang="en-IN" sz="3000" dirty="0">
                <a:latin typeface="Times New Roman" panose="02020603050405020304" pitchFamily="18" charset="0"/>
                <a:cs typeface="Times New Roman" panose="02020603050405020304" pitchFamily="18" charset="0"/>
              </a:rPr>
              <a:t>…)</a:t>
            </a:r>
          </a:p>
        </p:txBody>
      </p:sp>
      <p:sp>
        <p:nvSpPr>
          <p:cNvPr id="3" name="Content Placeholder 2">
            <a:extLst>
              <a:ext uri="{FF2B5EF4-FFF2-40B4-BE49-F238E27FC236}">
                <a16:creationId xmlns:a16="http://schemas.microsoft.com/office/drawing/2014/main" id="{33E208D6-BFB0-65A3-32F5-28D6E2550B91}"/>
              </a:ext>
            </a:extLst>
          </p:cNvPr>
          <p:cNvSpPr>
            <a:spLocks noGrp="1"/>
          </p:cNvSpPr>
          <p:nvPr>
            <p:ph idx="1"/>
          </p:nvPr>
        </p:nvSpPr>
        <p:spPr>
          <a:xfrm>
            <a:off x="159798" y="1111123"/>
            <a:ext cx="8318377" cy="5484986"/>
          </a:xfrm>
        </p:spPr>
        <p:txBody>
          <a:bodyPr>
            <a:normAutofit fontScale="92500"/>
          </a:bodyPr>
          <a:lstStyle/>
          <a:p>
            <a:pPr marL="0" indent="0" algn="just">
              <a:lnSpc>
                <a:spcPct val="170000"/>
              </a:lnSpc>
              <a:buNone/>
              <a:defRPr/>
            </a:pPr>
            <a:r>
              <a:rPr lang="en-US" sz="1950" u="sng" dirty="0">
                <a:latin typeface="Times New Roman" panose="02020603050405020304" pitchFamily="18" charset="0"/>
                <a:cs typeface="Times New Roman" panose="02020603050405020304" pitchFamily="18" charset="0"/>
              </a:rPr>
              <a:t>Personal area network (PAN)  </a:t>
            </a:r>
          </a:p>
          <a:p>
            <a:pPr marL="0" indent="0" algn="just">
              <a:lnSpc>
                <a:spcPct val="170000"/>
              </a:lnSpc>
              <a:buNone/>
              <a:defRPr/>
            </a:pPr>
            <a:r>
              <a:rPr lang="en-US" sz="1950" dirty="0">
                <a:latin typeface="Times New Roman" panose="02020603050405020304" pitchFamily="18" charset="0"/>
                <a:cs typeface="Times New Roman" panose="02020603050405020304" pitchFamily="18" charset="0"/>
              </a:rPr>
              <a:t>• PAN is a </a:t>
            </a:r>
            <a:r>
              <a:rPr lang="en-US" sz="1950" b="1" dirty="0">
                <a:latin typeface="Times New Roman" panose="02020603050405020304" pitchFamily="18" charset="0"/>
                <a:cs typeface="Times New Roman" panose="02020603050405020304" pitchFamily="18" charset="0"/>
              </a:rPr>
              <a:t>computer network for interconnecting devices centered on an individual person's workspace</a:t>
            </a:r>
            <a:r>
              <a:rPr lang="en-US" sz="1950" dirty="0">
                <a:latin typeface="Times New Roman" panose="02020603050405020304" pitchFamily="18" charset="0"/>
                <a:cs typeface="Times New Roman" panose="02020603050405020304" pitchFamily="18" charset="0"/>
              </a:rPr>
              <a:t>. A </a:t>
            </a:r>
            <a:r>
              <a:rPr lang="en-US" sz="1950" b="1" dirty="0">
                <a:latin typeface="Times New Roman" panose="02020603050405020304" pitchFamily="18" charset="0"/>
                <a:cs typeface="Times New Roman" panose="02020603050405020304" pitchFamily="18" charset="0"/>
              </a:rPr>
              <a:t>PAN provides data transmission among devices such as computers, smartphones, tablets and personal digital assistants</a:t>
            </a:r>
            <a:r>
              <a:rPr lang="en-US" sz="1950" dirty="0">
                <a:latin typeface="Times New Roman" panose="02020603050405020304" pitchFamily="18" charset="0"/>
                <a:cs typeface="Times New Roman" panose="02020603050405020304" pitchFamily="18" charset="0"/>
              </a:rPr>
              <a:t>.  </a:t>
            </a:r>
          </a:p>
          <a:p>
            <a:pPr marL="0" indent="0" algn="just">
              <a:lnSpc>
                <a:spcPct val="170000"/>
              </a:lnSpc>
              <a:buNone/>
              <a:defRPr/>
            </a:pPr>
            <a:r>
              <a:rPr lang="en-US" sz="1950" dirty="0">
                <a:latin typeface="Times New Roman" panose="02020603050405020304" pitchFamily="18" charset="0"/>
                <a:cs typeface="Times New Roman" panose="02020603050405020304" pitchFamily="18" charset="0"/>
              </a:rPr>
              <a:t>• PANs can be used for </a:t>
            </a:r>
            <a:r>
              <a:rPr lang="en-US" sz="1950" b="1" dirty="0">
                <a:latin typeface="Times New Roman" panose="02020603050405020304" pitchFamily="18" charset="0"/>
                <a:cs typeface="Times New Roman" panose="02020603050405020304" pitchFamily="18" charset="0"/>
              </a:rPr>
              <a:t>communication among the personal devices themselves</a:t>
            </a:r>
            <a:r>
              <a:rPr lang="en-US" sz="1950" dirty="0">
                <a:latin typeface="Times New Roman" panose="02020603050405020304" pitchFamily="18" charset="0"/>
                <a:cs typeface="Times New Roman" panose="02020603050405020304" pitchFamily="18" charset="0"/>
              </a:rPr>
              <a:t>, or for connecting to a higher-level network and the Internet where one master device takes up the role as gateway. A PAN may be wireless or carried over wired interfaces such as USB. </a:t>
            </a:r>
          </a:p>
          <a:p>
            <a:pPr marL="0" indent="0" algn="just">
              <a:lnSpc>
                <a:spcPct val="170000"/>
              </a:lnSpc>
              <a:buNone/>
              <a:defRPr/>
            </a:pPr>
            <a:r>
              <a:rPr lang="en-US" sz="1950" dirty="0">
                <a:latin typeface="Times New Roman" panose="02020603050405020304" pitchFamily="18" charset="0"/>
                <a:cs typeface="Times New Roman" panose="02020603050405020304" pitchFamily="18" charset="0"/>
              </a:rPr>
              <a:t>• PAN is the interconnection of information technology devices within the range of an individual person, typically within a range of 10 meters. </a:t>
            </a:r>
            <a:endParaRPr lang="en-IN" sz="1950" dirty="0">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7D42B927-486F-4B89-A1C8-FD0970F92BF4}"/>
              </a:ext>
            </a:extLst>
          </p:cNvPr>
          <p:cNvSpPr>
            <a:spLocks noGrp="1"/>
          </p:cNvSpPr>
          <p:nvPr>
            <p:ph type="ftr" sz="quarter" idx="11"/>
          </p:nvPr>
        </p:nvSpPr>
        <p:spPr/>
        <p:txBody>
          <a:bodyPr/>
          <a:lstStyle/>
          <a:p>
            <a:pPr>
              <a:defRPr/>
            </a:pPr>
            <a:endParaRPr lang="en-IN" dirty="0"/>
          </a:p>
        </p:txBody>
      </p:sp>
      <p:sp>
        <p:nvSpPr>
          <p:cNvPr id="63493" name="Slide Number Placeholder 4">
            <a:extLst>
              <a:ext uri="{FF2B5EF4-FFF2-40B4-BE49-F238E27FC236}">
                <a16:creationId xmlns:a16="http://schemas.microsoft.com/office/drawing/2014/main" id="{1E027220-209D-31A0-1135-741150B357A1}"/>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Times New Roman" panose="02020603050405020304" pitchFamily="18" charset="0"/>
              </a:defRPr>
            </a:lvl1pPr>
            <a:lvl2pPr marL="742950" indent="-285750">
              <a:defRPr b="1">
                <a:solidFill>
                  <a:schemeClr val="tx1"/>
                </a:solidFill>
                <a:latin typeface="Times New Roman" panose="02020603050405020304" pitchFamily="18" charset="0"/>
              </a:defRPr>
            </a:lvl2pPr>
            <a:lvl3pPr marL="1143000" indent="-228600">
              <a:defRPr b="1">
                <a:solidFill>
                  <a:schemeClr val="tx1"/>
                </a:solidFill>
                <a:latin typeface="Times New Roman" panose="02020603050405020304" pitchFamily="18" charset="0"/>
              </a:defRPr>
            </a:lvl3pPr>
            <a:lvl4pPr marL="1600200" indent="-228600">
              <a:defRPr b="1">
                <a:solidFill>
                  <a:schemeClr val="tx1"/>
                </a:solidFill>
                <a:latin typeface="Times New Roman" panose="02020603050405020304" pitchFamily="18" charset="0"/>
              </a:defRPr>
            </a:lvl4pPr>
            <a:lvl5pPr marL="2057400" indent="-228600">
              <a:defRPr b="1">
                <a:solidFill>
                  <a:schemeClr val="tx1"/>
                </a:solidFill>
                <a:latin typeface="Times New Roman" panose="02020603050405020304" pitchFamily="18" charset="0"/>
              </a:defRPr>
            </a:lvl5pPr>
            <a:lvl6pPr marL="2514600" indent="-228600" eaLnBrk="0" fontAlgn="base" hangingPunct="0">
              <a:spcBef>
                <a:spcPct val="0"/>
              </a:spcBef>
              <a:spcAft>
                <a:spcPct val="0"/>
              </a:spcAft>
              <a:defRPr b="1">
                <a:solidFill>
                  <a:schemeClr val="tx1"/>
                </a:solidFill>
                <a:latin typeface="Times New Roman" panose="02020603050405020304" pitchFamily="18" charset="0"/>
              </a:defRPr>
            </a:lvl6pPr>
            <a:lvl7pPr marL="2971800" indent="-228600" eaLnBrk="0" fontAlgn="base" hangingPunct="0">
              <a:spcBef>
                <a:spcPct val="0"/>
              </a:spcBef>
              <a:spcAft>
                <a:spcPct val="0"/>
              </a:spcAft>
              <a:defRPr b="1">
                <a:solidFill>
                  <a:schemeClr val="tx1"/>
                </a:solidFill>
                <a:latin typeface="Times New Roman" panose="02020603050405020304" pitchFamily="18" charset="0"/>
              </a:defRPr>
            </a:lvl7pPr>
            <a:lvl8pPr marL="3429000" indent="-228600" eaLnBrk="0" fontAlgn="base" hangingPunct="0">
              <a:spcBef>
                <a:spcPct val="0"/>
              </a:spcBef>
              <a:spcAft>
                <a:spcPct val="0"/>
              </a:spcAft>
              <a:defRPr b="1">
                <a:solidFill>
                  <a:schemeClr val="tx1"/>
                </a:solidFill>
                <a:latin typeface="Times New Roman" panose="02020603050405020304" pitchFamily="18" charset="0"/>
              </a:defRPr>
            </a:lvl8pPr>
            <a:lvl9pPr marL="3886200" indent="-228600" eaLnBrk="0" fontAlgn="base" hangingPunct="0">
              <a:spcBef>
                <a:spcPct val="0"/>
              </a:spcBef>
              <a:spcAft>
                <a:spcPct val="0"/>
              </a:spcAft>
              <a:defRPr b="1">
                <a:solidFill>
                  <a:schemeClr val="tx1"/>
                </a:solidFill>
                <a:latin typeface="Times New Roman" panose="02020603050405020304" pitchFamily="18" charset="0"/>
              </a:defRPr>
            </a:lvl9pPr>
          </a:lstStyle>
          <a:p>
            <a:fld id="{A88C3E07-7586-4057-A95B-856275A8190E}" type="slidenum">
              <a:rPr lang="en-IN" altLang="en-US" b="0" smtClean="0">
                <a:latin typeface="Tahoma" panose="020B0604030504040204" pitchFamily="34" charset="0"/>
              </a:rPr>
              <a:pPr/>
              <a:t>44</a:t>
            </a:fld>
            <a:endParaRPr lang="en-IN" altLang="en-US" b="0">
              <a:latin typeface="Tahoma" panose="020B0604030504040204" pitchFamily="34" charset="0"/>
            </a:endParaRPr>
          </a:p>
        </p:txBody>
      </p:sp>
      <p:pic>
        <p:nvPicPr>
          <p:cNvPr id="5" name="Picture 4">
            <a:extLst>
              <a:ext uri="{FF2B5EF4-FFF2-40B4-BE49-F238E27FC236}">
                <a16:creationId xmlns:a16="http://schemas.microsoft.com/office/drawing/2014/main" id="{B2E79F56-0D65-CA40-548C-D93575DCC0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69145" y="0"/>
            <a:ext cx="3739463" cy="1869732"/>
          </a:xfrm>
          <a:prstGeom prst="rect">
            <a:avLst/>
          </a:prstGeom>
        </p:spPr>
        <p:style>
          <a:lnRef idx="2">
            <a:schemeClr val="dk1"/>
          </a:lnRef>
          <a:fillRef idx="1">
            <a:schemeClr val="lt1"/>
          </a:fillRef>
          <a:effectRef idx="0">
            <a:schemeClr val="dk1"/>
          </a:effectRef>
          <a:fontRef idx="minor">
            <a:schemeClr val="dk1"/>
          </a:fontRef>
        </p:style>
      </p:pic>
      <p:sp>
        <p:nvSpPr>
          <p:cNvPr id="7" name="TextBox 6">
            <a:extLst>
              <a:ext uri="{FF2B5EF4-FFF2-40B4-BE49-F238E27FC236}">
                <a16:creationId xmlns:a16="http://schemas.microsoft.com/office/drawing/2014/main" id="{205988AF-013F-0FEA-9514-1D85ABD7A34B}"/>
              </a:ext>
            </a:extLst>
          </p:cNvPr>
          <p:cNvSpPr txBox="1"/>
          <p:nvPr/>
        </p:nvSpPr>
        <p:spPr>
          <a:xfrm>
            <a:off x="8961422" y="3429000"/>
            <a:ext cx="2663938" cy="3416320"/>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b="0" i="0" dirty="0">
                <a:solidFill>
                  <a:srgbClr val="FFFFFF"/>
                </a:solidFill>
                <a:effectLst/>
                <a:latin typeface="NexusSans"/>
              </a:rPr>
              <a:t>Personal Area Network (PAN): It is an interconnection of personal technology devices to communicate over a short distance, which is less than 33 feet or 10 meters or within the range of an individual person, typically using some form of wireless technologies.</a:t>
            </a:r>
            <a:endParaRPr lang="en-US" dirty="0"/>
          </a:p>
        </p:txBody>
      </p:sp>
    </p:spTree>
    <p:extLst>
      <p:ext uri="{BB962C8B-B14F-4D97-AF65-F5344CB8AC3E}">
        <p14:creationId xmlns:p14="http://schemas.microsoft.com/office/powerpoint/2010/main" val="49255673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DE9AC-845E-043F-4595-2D450600E6D3}"/>
              </a:ext>
            </a:extLst>
          </p:cNvPr>
          <p:cNvSpPr>
            <a:spLocks noGrp="1"/>
          </p:cNvSpPr>
          <p:nvPr>
            <p:ph type="title"/>
          </p:nvPr>
        </p:nvSpPr>
        <p:spPr>
          <a:xfrm>
            <a:off x="137604" y="250799"/>
            <a:ext cx="7685037" cy="583702"/>
          </a:xfrm>
        </p:spPr>
        <p:txBody>
          <a:bodyPr>
            <a:normAutofit fontScale="90000"/>
          </a:bodyPr>
          <a:lstStyle/>
          <a:p>
            <a:r>
              <a:rPr lang="en-US" dirty="0"/>
              <a:t>Cont..</a:t>
            </a:r>
          </a:p>
        </p:txBody>
      </p:sp>
      <p:sp>
        <p:nvSpPr>
          <p:cNvPr id="3" name="Content Placeholder 2">
            <a:extLst>
              <a:ext uri="{FF2B5EF4-FFF2-40B4-BE49-F238E27FC236}">
                <a16:creationId xmlns:a16="http://schemas.microsoft.com/office/drawing/2014/main" id="{48DB1CE6-EBF3-AC59-2E77-0C3036E3272D}"/>
              </a:ext>
            </a:extLst>
          </p:cNvPr>
          <p:cNvSpPr>
            <a:spLocks noGrp="1"/>
          </p:cNvSpPr>
          <p:nvPr>
            <p:ph idx="1"/>
          </p:nvPr>
        </p:nvSpPr>
        <p:spPr>
          <a:xfrm>
            <a:off x="466078" y="954212"/>
            <a:ext cx="7685037" cy="3307069"/>
          </a:xfrm>
        </p:spPr>
        <p:txBody>
          <a:bodyPr/>
          <a:lstStyle/>
          <a:p>
            <a:pPr marL="0" indent="0">
              <a:buNone/>
            </a:pPr>
            <a:r>
              <a:rPr lang="en-US" dirty="0">
                <a:solidFill>
                  <a:srgbClr val="222222"/>
                </a:solidFill>
                <a:latin typeface="-apple-system"/>
              </a:rPr>
              <a:t> </a:t>
            </a:r>
            <a:r>
              <a:rPr lang="en-US" sz="2400" dirty="0">
                <a:latin typeface="-apple-system"/>
              </a:rPr>
              <a:t>Example</a:t>
            </a:r>
          </a:p>
          <a:p>
            <a:pPr>
              <a:lnSpc>
                <a:spcPct val="150000"/>
              </a:lnSpc>
            </a:pPr>
            <a:r>
              <a:rPr lang="en-US" sz="2400" b="0" i="0" dirty="0">
                <a:effectLst/>
                <a:latin typeface="-apple-system"/>
              </a:rPr>
              <a:t>A PAN is the connection between a Bluetooth earpiece and a smartphone. PANs can also connect laptops, tablets, printers, keyboards, and other computerized devices.</a:t>
            </a:r>
            <a:endParaRPr lang="en-US" sz="2400" dirty="0"/>
          </a:p>
        </p:txBody>
      </p:sp>
      <p:pic>
        <p:nvPicPr>
          <p:cNvPr id="5" name="Picture 4">
            <a:extLst>
              <a:ext uri="{FF2B5EF4-FFF2-40B4-BE49-F238E27FC236}">
                <a16:creationId xmlns:a16="http://schemas.microsoft.com/office/drawing/2014/main" id="{22FFD009-B7D1-9FA7-49B2-E5D0E66083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11811" y="3056481"/>
            <a:ext cx="7685037" cy="380151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71853793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C6E527-2F62-51FB-8A4F-CB566B8B506A}"/>
              </a:ext>
            </a:extLst>
          </p:cNvPr>
          <p:cNvSpPr>
            <a:spLocks noGrp="1"/>
          </p:cNvSpPr>
          <p:nvPr>
            <p:ph type="title"/>
          </p:nvPr>
        </p:nvSpPr>
        <p:spPr>
          <a:xfrm>
            <a:off x="2392347" y="155448"/>
            <a:ext cx="6254503" cy="390525"/>
          </a:xfrm>
        </p:spPr>
        <p:txBody>
          <a:bodyPr>
            <a:normAutofit fontScale="90000"/>
          </a:bodyPr>
          <a:lstStyle/>
          <a:p>
            <a:pPr algn="just">
              <a:defRPr/>
            </a:pPr>
            <a:r>
              <a:rPr lang="en-IN" sz="3000" dirty="0">
                <a:solidFill>
                  <a:srgbClr val="FF0000"/>
                </a:solidFill>
                <a:latin typeface="Times New Roman" panose="02020603050405020304" pitchFamily="18" charset="0"/>
                <a:cs typeface="Times New Roman" panose="02020603050405020304" pitchFamily="18" charset="0"/>
              </a:rPr>
              <a:t>NETWORK TYPES(</a:t>
            </a:r>
            <a:r>
              <a:rPr lang="en-IN" sz="3000" dirty="0" err="1">
                <a:solidFill>
                  <a:srgbClr val="FF0000"/>
                </a:solidFill>
                <a:latin typeface="Times New Roman" panose="02020603050405020304" pitchFamily="18" charset="0"/>
                <a:cs typeface="Times New Roman" panose="02020603050405020304" pitchFamily="18" charset="0"/>
              </a:rPr>
              <a:t>contd</a:t>
            </a:r>
            <a:r>
              <a:rPr lang="en-IN" sz="3000" dirty="0">
                <a:solidFill>
                  <a:srgbClr val="FF0000"/>
                </a:solidFill>
                <a:latin typeface="Times New Roman" panose="02020603050405020304" pitchFamily="18" charset="0"/>
                <a:cs typeface="Times New Roman" panose="02020603050405020304" pitchFamily="18" charset="0"/>
              </a:rPr>
              <a:t>…)</a:t>
            </a:r>
          </a:p>
        </p:txBody>
      </p:sp>
      <p:sp>
        <p:nvSpPr>
          <p:cNvPr id="3" name="Content Placeholder 2">
            <a:extLst>
              <a:ext uri="{FF2B5EF4-FFF2-40B4-BE49-F238E27FC236}">
                <a16:creationId xmlns:a16="http://schemas.microsoft.com/office/drawing/2014/main" id="{63FAACA8-E035-08C3-EEC5-B8AF6F86AD78}"/>
              </a:ext>
            </a:extLst>
          </p:cNvPr>
          <p:cNvSpPr>
            <a:spLocks noGrp="1"/>
          </p:cNvSpPr>
          <p:nvPr>
            <p:ph idx="1"/>
          </p:nvPr>
        </p:nvSpPr>
        <p:spPr>
          <a:xfrm>
            <a:off x="248576" y="958788"/>
            <a:ext cx="8114190" cy="5899211"/>
          </a:xfrm>
        </p:spPr>
        <p:txBody>
          <a:bodyPr>
            <a:normAutofit/>
          </a:bodyPr>
          <a:lstStyle/>
          <a:p>
            <a:pPr marL="0" indent="0" algn="just">
              <a:lnSpc>
                <a:spcPct val="150000"/>
              </a:lnSpc>
              <a:buNone/>
              <a:defRPr/>
            </a:pPr>
            <a:r>
              <a:rPr lang="en-US" sz="1950" u="sng" dirty="0">
                <a:latin typeface="Times New Roman" panose="02020603050405020304" pitchFamily="18" charset="0"/>
                <a:cs typeface="Times New Roman" panose="02020603050405020304" pitchFamily="18" charset="0"/>
              </a:rPr>
              <a:t>Wireless personal area network (WPAN)</a:t>
            </a:r>
          </a:p>
          <a:p>
            <a:pPr algn="just">
              <a:lnSpc>
                <a:spcPct val="150000"/>
              </a:lnSpc>
              <a:defRPr/>
            </a:pPr>
            <a:r>
              <a:rPr lang="en-US" sz="1950" dirty="0">
                <a:latin typeface="Times New Roman" panose="02020603050405020304" pitchFamily="18" charset="0"/>
                <a:cs typeface="Times New Roman" panose="02020603050405020304" pitchFamily="18" charset="0"/>
              </a:rPr>
              <a:t>It is </a:t>
            </a:r>
            <a:r>
              <a:rPr lang="en-US" sz="1950" b="1" dirty="0">
                <a:latin typeface="Times New Roman" panose="02020603050405020304" pitchFamily="18" charset="0"/>
                <a:cs typeface="Times New Roman" panose="02020603050405020304" pitchFamily="18" charset="0"/>
              </a:rPr>
              <a:t>virtually a synonym since almost any personal area network would need to function wirelessly.</a:t>
            </a:r>
            <a:r>
              <a:rPr lang="en-US" sz="1950" dirty="0">
                <a:latin typeface="Times New Roman" panose="02020603050405020304" pitchFamily="18" charset="0"/>
                <a:cs typeface="Times New Roman" panose="02020603050405020304" pitchFamily="18" charset="0"/>
              </a:rPr>
              <a:t> </a:t>
            </a:r>
          </a:p>
          <a:p>
            <a:pPr algn="just">
              <a:lnSpc>
                <a:spcPct val="150000"/>
              </a:lnSpc>
              <a:defRPr/>
            </a:pPr>
            <a:r>
              <a:rPr lang="en-US" sz="1950" dirty="0">
                <a:latin typeface="Times New Roman" panose="02020603050405020304" pitchFamily="18" charset="0"/>
                <a:cs typeface="Times New Roman" panose="02020603050405020304" pitchFamily="18" charset="0"/>
              </a:rPr>
              <a:t> Wireless Personal Area Network short known as WPAN. Actually, </a:t>
            </a:r>
            <a:r>
              <a:rPr lang="en-US" sz="1950" b="1" dirty="0">
                <a:latin typeface="Times New Roman" panose="02020603050405020304" pitchFamily="18" charset="0"/>
                <a:cs typeface="Times New Roman" panose="02020603050405020304" pitchFamily="18" charset="0"/>
              </a:rPr>
              <a:t>WPAN is </a:t>
            </a:r>
            <a:r>
              <a:rPr lang="en-US" sz="1950" b="1" dirty="0">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PAN (Personal Area Network)</a:t>
            </a:r>
            <a:r>
              <a:rPr lang="en-US" sz="1950" b="1" dirty="0">
                <a:latin typeface="Times New Roman" panose="02020603050405020304" pitchFamily="18" charset="0"/>
                <a:cs typeface="Times New Roman" panose="02020603050405020304" pitchFamily="18" charset="0"/>
              </a:rPr>
              <a:t> where the interconnected devices are centered around a person’s workspace and connected through the wireless medium</a:t>
            </a:r>
            <a:endParaRPr lang="en-IN" sz="1950" b="1" dirty="0">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D9043506-6BAF-DF41-B000-89AC2EBBE5C7}"/>
              </a:ext>
            </a:extLst>
          </p:cNvPr>
          <p:cNvSpPr>
            <a:spLocks noGrp="1"/>
          </p:cNvSpPr>
          <p:nvPr>
            <p:ph type="ftr" sz="quarter" idx="11"/>
          </p:nvPr>
        </p:nvSpPr>
        <p:spPr/>
        <p:txBody>
          <a:bodyPr/>
          <a:lstStyle/>
          <a:p>
            <a:pPr>
              <a:defRPr/>
            </a:pPr>
            <a:endParaRPr lang="en-IN" dirty="0"/>
          </a:p>
        </p:txBody>
      </p:sp>
      <p:sp>
        <p:nvSpPr>
          <p:cNvPr id="64517" name="Slide Number Placeholder 4">
            <a:extLst>
              <a:ext uri="{FF2B5EF4-FFF2-40B4-BE49-F238E27FC236}">
                <a16:creationId xmlns:a16="http://schemas.microsoft.com/office/drawing/2014/main" id="{EE704664-B09F-3234-07E7-1B964AE10667}"/>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Times New Roman" panose="02020603050405020304" pitchFamily="18" charset="0"/>
              </a:defRPr>
            </a:lvl1pPr>
            <a:lvl2pPr marL="742950" indent="-285750">
              <a:defRPr b="1">
                <a:solidFill>
                  <a:schemeClr val="tx1"/>
                </a:solidFill>
                <a:latin typeface="Times New Roman" panose="02020603050405020304" pitchFamily="18" charset="0"/>
              </a:defRPr>
            </a:lvl2pPr>
            <a:lvl3pPr marL="1143000" indent="-228600">
              <a:defRPr b="1">
                <a:solidFill>
                  <a:schemeClr val="tx1"/>
                </a:solidFill>
                <a:latin typeface="Times New Roman" panose="02020603050405020304" pitchFamily="18" charset="0"/>
              </a:defRPr>
            </a:lvl3pPr>
            <a:lvl4pPr marL="1600200" indent="-228600">
              <a:defRPr b="1">
                <a:solidFill>
                  <a:schemeClr val="tx1"/>
                </a:solidFill>
                <a:latin typeface="Times New Roman" panose="02020603050405020304" pitchFamily="18" charset="0"/>
              </a:defRPr>
            </a:lvl4pPr>
            <a:lvl5pPr marL="2057400" indent="-228600">
              <a:defRPr b="1">
                <a:solidFill>
                  <a:schemeClr val="tx1"/>
                </a:solidFill>
                <a:latin typeface="Times New Roman" panose="02020603050405020304" pitchFamily="18" charset="0"/>
              </a:defRPr>
            </a:lvl5pPr>
            <a:lvl6pPr marL="2514600" indent="-228600" eaLnBrk="0" fontAlgn="base" hangingPunct="0">
              <a:spcBef>
                <a:spcPct val="0"/>
              </a:spcBef>
              <a:spcAft>
                <a:spcPct val="0"/>
              </a:spcAft>
              <a:defRPr b="1">
                <a:solidFill>
                  <a:schemeClr val="tx1"/>
                </a:solidFill>
                <a:latin typeface="Times New Roman" panose="02020603050405020304" pitchFamily="18" charset="0"/>
              </a:defRPr>
            </a:lvl6pPr>
            <a:lvl7pPr marL="2971800" indent="-228600" eaLnBrk="0" fontAlgn="base" hangingPunct="0">
              <a:spcBef>
                <a:spcPct val="0"/>
              </a:spcBef>
              <a:spcAft>
                <a:spcPct val="0"/>
              </a:spcAft>
              <a:defRPr b="1">
                <a:solidFill>
                  <a:schemeClr val="tx1"/>
                </a:solidFill>
                <a:latin typeface="Times New Roman" panose="02020603050405020304" pitchFamily="18" charset="0"/>
              </a:defRPr>
            </a:lvl7pPr>
            <a:lvl8pPr marL="3429000" indent="-228600" eaLnBrk="0" fontAlgn="base" hangingPunct="0">
              <a:spcBef>
                <a:spcPct val="0"/>
              </a:spcBef>
              <a:spcAft>
                <a:spcPct val="0"/>
              </a:spcAft>
              <a:defRPr b="1">
                <a:solidFill>
                  <a:schemeClr val="tx1"/>
                </a:solidFill>
                <a:latin typeface="Times New Roman" panose="02020603050405020304" pitchFamily="18" charset="0"/>
              </a:defRPr>
            </a:lvl8pPr>
            <a:lvl9pPr marL="3886200" indent="-228600" eaLnBrk="0" fontAlgn="base" hangingPunct="0">
              <a:spcBef>
                <a:spcPct val="0"/>
              </a:spcBef>
              <a:spcAft>
                <a:spcPct val="0"/>
              </a:spcAft>
              <a:defRPr b="1">
                <a:solidFill>
                  <a:schemeClr val="tx1"/>
                </a:solidFill>
                <a:latin typeface="Times New Roman" panose="02020603050405020304" pitchFamily="18" charset="0"/>
              </a:defRPr>
            </a:lvl9pPr>
          </a:lstStyle>
          <a:p>
            <a:fld id="{572F8CBD-1334-404A-B8F2-D0C7FEC870B3}" type="slidenum">
              <a:rPr lang="en-IN" altLang="en-US" b="0" smtClean="0">
                <a:latin typeface="Tahoma" panose="020B0604030504040204" pitchFamily="34" charset="0"/>
              </a:rPr>
              <a:pPr/>
              <a:t>46</a:t>
            </a:fld>
            <a:endParaRPr lang="en-IN" altLang="en-US" b="0">
              <a:latin typeface="Tahoma" panose="020B0604030504040204" pitchFamily="34" charset="0"/>
            </a:endParaRPr>
          </a:p>
        </p:txBody>
      </p:sp>
      <p:sp>
        <p:nvSpPr>
          <p:cNvPr id="6" name="TextBox 5">
            <a:extLst>
              <a:ext uri="{FF2B5EF4-FFF2-40B4-BE49-F238E27FC236}">
                <a16:creationId xmlns:a16="http://schemas.microsoft.com/office/drawing/2014/main" id="{92A4E56C-652B-C242-7326-43235C1B433A}"/>
              </a:ext>
            </a:extLst>
          </p:cNvPr>
          <p:cNvSpPr txBox="1"/>
          <p:nvPr/>
        </p:nvSpPr>
        <p:spPr>
          <a:xfrm>
            <a:off x="8646850" y="5189868"/>
            <a:ext cx="2902999" cy="923330"/>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b="0" i="0" dirty="0">
                <a:solidFill>
                  <a:schemeClr val="tx1"/>
                </a:solidFill>
                <a:effectLst/>
                <a:latin typeface="urw-din"/>
              </a:rPr>
              <a:t> Typically the range is within about 10 meters means a very short range.</a:t>
            </a:r>
            <a:endParaRPr lang="en-US" dirty="0">
              <a:solidFill>
                <a:schemeClr val="tx1"/>
              </a:solidFill>
            </a:endParaRPr>
          </a:p>
        </p:txBody>
      </p:sp>
    </p:spTree>
    <p:extLst>
      <p:ext uri="{BB962C8B-B14F-4D97-AF65-F5344CB8AC3E}">
        <p14:creationId xmlns:p14="http://schemas.microsoft.com/office/powerpoint/2010/main" val="45259453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F539D6-E286-D2DC-A7F7-79EB797A9F47}"/>
              </a:ext>
            </a:extLst>
          </p:cNvPr>
          <p:cNvSpPr>
            <a:spLocks noGrp="1"/>
          </p:cNvSpPr>
          <p:nvPr>
            <p:ph type="title"/>
          </p:nvPr>
        </p:nvSpPr>
        <p:spPr>
          <a:xfrm>
            <a:off x="1632736" y="248317"/>
            <a:ext cx="8069262" cy="544512"/>
          </a:xfrm>
        </p:spPr>
        <p:txBody>
          <a:bodyPr>
            <a:normAutofit/>
          </a:bodyPr>
          <a:lstStyle/>
          <a:p>
            <a:pPr>
              <a:defRPr/>
            </a:pPr>
            <a:r>
              <a:rPr lang="en-IN" sz="3000" dirty="0">
                <a:solidFill>
                  <a:srgbClr val="FF0000"/>
                </a:solidFill>
                <a:latin typeface="Times New Roman" panose="02020603050405020304" pitchFamily="18" charset="0"/>
                <a:cs typeface="Times New Roman" panose="02020603050405020304" pitchFamily="18" charset="0"/>
              </a:rPr>
              <a:t>NETWORK TYPES (</a:t>
            </a:r>
            <a:r>
              <a:rPr lang="en-IN" sz="3000" dirty="0" err="1">
                <a:solidFill>
                  <a:srgbClr val="FF0000"/>
                </a:solidFill>
                <a:latin typeface="Times New Roman" panose="02020603050405020304" pitchFamily="18" charset="0"/>
                <a:cs typeface="Times New Roman" panose="02020603050405020304" pitchFamily="18" charset="0"/>
              </a:rPr>
              <a:t>contd</a:t>
            </a:r>
            <a:r>
              <a:rPr lang="en-IN" sz="3000" dirty="0">
                <a:solidFill>
                  <a:srgbClr val="FF0000"/>
                </a:solidFill>
                <a:latin typeface="Times New Roman" panose="02020603050405020304" pitchFamily="18" charset="0"/>
                <a:cs typeface="Times New Roman" panose="02020603050405020304" pitchFamily="18" charset="0"/>
              </a:rPr>
              <a:t>…)</a:t>
            </a:r>
          </a:p>
        </p:txBody>
      </p:sp>
      <p:sp>
        <p:nvSpPr>
          <p:cNvPr id="3" name="Content Placeholder 2">
            <a:extLst>
              <a:ext uri="{FF2B5EF4-FFF2-40B4-BE49-F238E27FC236}">
                <a16:creationId xmlns:a16="http://schemas.microsoft.com/office/drawing/2014/main" id="{CE9E49CE-8DC3-DA8C-9C26-3F8EF2978808}"/>
              </a:ext>
            </a:extLst>
          </p:cNvPr>
          <p:cNvSpPr>
            <a:spLocks noGrp="1"/>
          </p:cNvSpPr>
          <p:nvPr>
            <p:ph idx="1"/>
          </p:nvPr>
        </p:nvSpPr>
        <p:spPr>
          <a:xfrm>
            <a:off x="124288" y="1056443"/>
            <a:ext cx="8176334" cy="5930283"/>
          </a:xfrm>
        </p:spPr>
        <p:txBody>
          <a:bodyPr>
            <a:normAutofit/>
          </a:bodyPr>
          <a:lstStyle/>
          <a:p>
            <a:pPr marL="0" indent="0" algn="just">
              <a:buNone/>
              <a:defRPr/>
            </a:pPr>
            <a:r>
              <a:rPr lang="en-US" sz="1950" u="sng" dirty="0">
                <a:latin typeface="Times New Roman" panose="02020603050405020304" pitchFamily="18" charset="0"/>
                <a:cs typeface="Times New Roman" panose="02020603050405020304" pitchFamily="18" charset="0"/>
              </a:rPr>
              <a:t>Internetwork</a:t>
            </a:r>
            <a:r>
              <a:rPr lang="en-US" sz="1950" dirty="0">
                <a:latin typeface="Times New Roman" panose="02020603050405020304" pitchFamily="18" charset="0"/>
                <a:cs typeface="Times New Roman" panose="02020603050405020304" pitchFamily="18" charset="0"/>
              </a:rPr>
              <a:t> </a:t>
            </a:r>
          </a:p>
          <a:p>
            <a:pPr marL="0" indent="0" algn="just">
              <a:lnSpc>
                <a:spcPct val="160000"/>
              </a:lnSpc>
              <a:buNone/>
              <a:defRPr/>
            </a:pPr>
            <a:r>
              <a:rPr lang="en-US" sz="1950" dirty="0">
                <a:latin typeface="Times New Roman" panose="02020603050405020304" pitchFamily="18" charset="0"/>
                <a:cs typeface="Times New Roman" panose="02020603050405020304" pitchFamily="18" charset="0"/>
              </a:rPr>
              <a:t>• When two or more networks are connected, they make an internetwork, or internet.  </a:t>
            </a:r>
          </a:p>
          <a:p>
            <a:pPr marL="0" indent="0" algn="just">
              <a:lnSpc>
                <a:spcPct val="160000"/>
              </a:lnSpc>
              <a:buNone/>
              <a:defRPr/>
            </a:pPr>
            <a:r>
              <a:rPr lang="en-US" sz="1950" dirty="0">
                <a:latin typeface="Times New Roman" panose="02020603050405020304" pitchFamily="18" charset="0"/>
                <a:cs typeface="Times New Roman" panose="02020603050405020304" pitchFamily="18" charset="0"/>
              </a:rPr>
              <a:t>• As an example, assume that an organization has two offices, one on the east coast and the other on the west coast. Each office has a LAN that allows all employees in the office to communicate with each other.  </a:t>
            </a:r>
          </a:p>
          <a:p>
            <a:pPr marL="0" indent="0" algn="just">
              <a:buNone/>
              <a:defRPr/>
            </a:pPr>
            <a:endParaRPr lang="en-US" sz="1950" dirty="0">
              <a:latin typeface="Times New Roman" panose="02020603050405020304" pitchFamily="18" charset="0"/>
              <a:cs typeface="Times New Roman" panose="02020603050405020304" pitchFamily="18" charset="0"/>
            </a:endParaRPr>
          </a:p>
          <a:p>
            <a:pPr marL="0" indent="0" algn="just">
              <a:buNone/>
              <a:defRPr/>
            </a:pPr>
            <a:endParaRPr lang="en-US" sz="1950" dirty="0">
              <a:latin typeface="Times New Roman" panose="02020603050405020304" pitchFamily="18" charset="0"/>
              <a:cs typeface="Times New Roman" panose="02020603050405020304" pitchFamily="18" charset="0"/>
            </a:endParaRPr>
          </a:p>
          <a:p>
            <a:pPr marL="0" indent="0" algn="just">
              <a:buNone/>
              <a:defRPr/>
            </a:pPr>
            <a:endParaRPr lang="en-US" sz="1950" dirty="0">
              <a:latin typeface="Times New Roman" panose="02020603050405020304" pitchFamily="18" charset="0"/>
              <a:cs typeface="Times New Roman" panose="02020603050405020304" pitchFamily="18" charset="0"/>
            </a:endParaRPr>
          </a:p>
          <a:p>
            <a:pPr marL="0" indent="0" algn="just">
              <a:buNone/>
              <a:defRPr/>
            </a:pPr>
            <a:endParaRPr lang="en-US" sz="1950" dirty="0">
              <a:latin typeface="Times New Roman" panose="02020603050405020304" pitchFamily="18" charset="0"/>
              <a:cs typeface="Times New Roman" panose="02020603050405020304" pitchFamily="18" charset="0"/>
            </a:endParaRPr>
          </a:p>
          <a:p>
            <a:pPr marL="0" indent="0" algn="just">
              <a:buNone/>
              <a:defRPr/>
            </a:pPr>
            <a:endParaRPr lang="en-US" sz="1950" dirty="0">
              <a:latin typeface="Times New Roman" panose="02020603050405020304" pitchFamily="18" charset="0"/>
              <a:cs typeface="Times New Roman" panose="02020603050405020304" pitchFamily="18" charset="0"/>
            </a:endParaRPr>
          </a:p>
          <a:p>
            <a:pPr marL="0" indent="0" algn="just">
              <a:buNone/>
              <a:defRPr/>
            </a:pPr>
            <a:r>
              <a:rPr lang="en-US" sz="1950" dirty="0">
                <a:latin typeface="Times New Roman" panose="02020603050405020304" pitchFamily="18" charset="0"/>
                <a:cs typeface="Times New Roman" panose="02020603050405020304" pitchFamily="18" charset="0"/>
              </a:rPr>
              <a:t>      Fig. : An internetwork made of two LANs and one point-to-point WAN</a:t>
            </a:r>
          </a:p>
          <a:p>
            <a:pPr marL="0" indent="0">
              <a:buNone/>
              <a:defRPr/>
            </a:pPr>
            <a:endParaRPr lang="en-IN" dirty="0"/>
          </a:p>
        </p:txBody>
      </p:sp>
      <p:pic>
        <p:nvPicPr>
          <p:cNvPr id="65540" name="Picture 4">
            <a:extLst>
              <a:ext uri="{FF2B5EF4-FFF2-40B4-BE49-F238E27FC236}">
                <a16:creationId xmlns:a16="http://schemas.microsoft.com/office/drawing/2014/main" id="{B61A7F0C-1A60-A140-96F4-BE3C2172509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4288" y="4110361"/>
            <a:ext cx="8025413" cy="1879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Footer Placeholder 3">
            <a:extLst>
              <a:ext uri="{FF2B5EF4-FFF2-40B4-BE49-F238E27FC236}">
                <a16:creationId xmlns:a16="http://schemas.microsoft.com/office/drawing/2014/main" id="{3F33098A-481D-B9FE-738F-228DCB65B787}"/>
              </a:ext>
            </a:extLst>
          </p:cNvPr>
          <p:cNvSpPr>
            <a:spLocks noGrp="1"/>
          </p:cNvSpPr>
          <p:nvPr>
            <p:ph type="ftr" sz="quarter" idx="11"/>
          </p:nvPr>
        </p:nvSpPr>
        <p:spPr/>
        <p:txBody>
          <a:bodyPr/>
          <a:lstStyle/>
          <a:p>
            <a:pPr>
              <a:defRPr/>
            </a:pPr>
            <a:endParaRPr lang="en-IN" dirty="0"/>
          </a:p>
        </p:txBody>
      </p:sp>
      <p:sp>
        <p:nvSpPr>
          <p:cNvPr id="65542" name="Slide Number Placeholder 5">
            <a:extLst>
              <a:ext uri="{FF2B5EF4-FFF2-40B4-BE49-F238E27FC236}">
                <a16:creationId xmlns:a16="http://schemas.microsoft.com/office/drawing/2014/main" id="{FD8A7504-ADB6-B841-556F-37177A996056}"/>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Times New Roman" panose="02020603050405020304" pitchFamily="18" charset="0"/>
              </a:defRPr>
            </a:lvl1pPr>
            <a:lvl2pPr marL="742950" indent="-285750">
              <a:defRPr b="1">
                <a:solidFill>
                  <a:schemeClr val="tx1"/>
                </a:solidFill>
                <a:latin typeface="Times New Roman" panose="02020603050405020304" pitchFamily="18" charset="0"/>
              </a:defRPr>
            </a:lvl2pPr>
            <a:lvl3pPr marL="1143000" indent="-228600">
              <a:defRPr b="1">
                <a:solidFill>
                  <a:schemeClr val="tx1"/>
                </a:solidFill>
                <a:latin typeface="Times New Roman" panose="02020603050405020304" pitchFamily="18" charset="0"/>
              </a:defRPr>
            </a:lvl3pPr>
            <a:lvl4pPr marL="1600200" indent="-228600">
              <a:defRPr b="1">
                <a:solidFill>
                  <a:schemeClr val="tx1"/>
                </a:solidFill>
                <a:latin typeface="Times New Roman" panose="02020603050405020304" pitchFamily="18" charset="0"/>
              </a:defRPr>
            </a:lvl4pPr>
            <a:lvl5pPr marL="2057400" indent="-228600">
              <a:defRPr b="1">
                <a:solidFill>
                  <a:schemeClr val="tx1"/>
                </a:solidFill>
                <a:latin typeface="Times New Roman" panose="02020603050405020304" pitchFamily="18" charset="0"/>
              </a:defRPr>
            </a:lvl5pPr>
            <a:lvl6pPr marL="2514600" indent="-228600" eaLnBrk="0" fontAlgn="base" hangingPunct="0">
              <a:spcBef>
                <a:spcPct val="0"/>
              </a:spcBef>
              <a:spcAft>
                <a:spcPct val="0"/>
              </a:spcAft>
              <a:defRPr b="1">
                <a:solidFill>
                  <a:schemeClr val="tx1"/>
                </a:solidFill>
                <a:latin typeface="Times New Roman" panose="02020603050405020304" pitchFamily="18" charset="0"/>
              </a:defRPr>
            </a:lvl6pPr>
            <a:lvl7pPr marL="2971800" indent="-228600" eaLnBrk="0" fontAlgn="base" hangingPunct="0">
              <a:spcBef>
                <a:spcPct val="0"/>
              </a:spcBef>
              <a:spcAft>
                <a:spcPct val="0"/>
              </a:spcAft>
              <a:defRPr b="1">
                <a:solidFill>
                  <a:schemeClr val="tx1"/>
                </a:solidFill>
                <a:latin typeface="Times New Roman" panose="02020603050405020304" pitchFamily="18" charset="0"/>
              </a:defRPr>
            </a:lvl7pPr>
            <a:lvl8pPr marL="3429000" indent="-228600" eaLnBrk="0" fontAlgn="base" hangingPunct="0">
              <a:spcBef>
                <a:spcPct val="0"/>
              </a:spcBef>
              <a:spcAft>
                <a:spcPct val="0"/>
              </a:spcAft>
              <a:defRPr b="1">
                <a:solidFill>
                  <a:schemeClr val="tx1"/>
                </a:solidFill>
                <a:latin typeface="Times New Roman" panose="02020603050405020304" pitchFamily="18" charset="0"/>
              </a:defRPr>
            </a:lvl8pPr>
            <a:lvl9pPr marL="3886200" indent="-228600" eaLnBrk="0" fontAlgn="base" hangingPunct="0">
              <a:spcBef>
                <a:spcPct val="0"/>
              </a:spcBef>
              <a:spcAft>
                <a:spcPct val="0"/>
              </a:spcAft>
              <a:defRPr b="1">
                <a:solidFill>
                  <a:schemeClr val="tx1"/>
                </a:solidFill>
                <a:latin typeface="Times New Roman" panose="02020603050405020304" pitchFamily="18" charset="0"/>
              </a:defRPr>
            </a:lvl9pPr>
          </a:lstStyle>
          <a:p>
            <a:fld id="{630B4734-B970-46E2-BAEE-007593CC1580}" type="slidenum">
              <a:rPr lang="en-IN" altLang="en-US" b="0" smtClean="0">
                <a:latin typeface="Tahoma" panose="020B0604030504040204" pitchFamily="34" charset="0"/>
              </a:rPr>
              <a:pPr/>
              <a:t>47</a:t>
            </a:fld>
            <a:endParaRPr lang="en-IN" altLang="en-US" b="0">
              <a:latin typeface="Tahoma" panose="020B0604030504040204" pitchFamily="34" charset="0"/>
            </a:endParaRPr>
          </a:p>
        </p:txBody>
      </p:sp>
    </p:spTree>
    <p:extLst>
      <p:ext uri="{BB962C8B-B14F-4D97-AF65-F5344CB8AC3E}">
        <p14:creationId xmlns:p14="http://schemas.microsoft.com/office/powerpoint/2010/main" val="324080372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55BCC7-B8EB-1CFC-C808-055197FBF34E}"/>
              </a:ext>
            </a:extLst>
          </p:cNvPr>
          <p:cNvSpPr>
            <a:spLocks noGrp="1"/>
          </p:cNvSpPr>
          <p:nvPr>
            <p:ph type="title"/>
          </p:nvPr>
        </p:nvSpPr>
        <p:spPr>
          <a:xfrm>
            <a:off x="194308" y="179572"/>
            <a:ext cx="8247062" cy="792163"/>
          </a:xfrm>
        </p:spPr>
        <p:txBody>
          <a:bodyPr>
            <a:normAutofit fontScale="90000"/>
          </a:bodyPr>
          <a:lstStyle/>
          <a:p>
            <a:pPr algn="ctr">
              <a:defRPr/>
            </a:pPr>
            <a:r>
              <a:rPr lang="en-US" sz="3000" dirty="0">
                <a:latin typeface="Times New Roman" panose="02020603050405020304" pitchFamily="18" charset="0"/>
                <a:cs typeface="Times New Roman" panose="02020603050405020304" pitchFamily="18" charset="0"/>
              </a:rPr>
              <a:t>NETWORK TERMS- HOST, WORKSTATIONS, SERVER, CLIENT, NODE </a:t>
            </a:r>
            <a:endParaRPr lang="en-IN" sz="30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7D9531AD-E9BC-3169-BE86-0BD3C8F34948}"/>
              </a:ext>
            </a:extLst>
          </p:cNvPr>
          <p:cNvSpPr>
            <a:spLocks noGrp="1"/>
          </p:cNvSpPr>
          <p:nvPr>
            <p:ph idx="1"/>
          </p:nvPr>
        </p:nvSpPr>
        <p:spPr>
          <a:xfrm>
            <a:off x="144333" y="1429305"/>
            <a:ext cx="8247062" cy="5157925"/>
          </a:xfrm>
        </p:spPr>
        <p:txBody>
          <a:bodyPr>
            <a:normAutofit/>
          </a:bodyPr>
          <a:lstStyle/>
          <a:p>
            <a:pPr marL="0" indent="0" algn="just">
              <a:lnSpc>
                <a:spcPct val="150000"/>
              </a:lnSpc>
              <a:buNone/>
              <a:defRPr/>
            </a:pPr>
            <a:r>
              <a:rPr lang="en-US" sz="1950" u="sng" dirty="0">
                <a:latin typeface="Times New Roman" panose="02020603050405020304" pitchFamily="18" charset="0"/>
                <a:cs typeface="Times New Roman" panose="02020603050405020304" pitchFamily="18" charset="0"/>
              </a:rPr>
              <a:t>Host</a:t>
            </a:r>
          </a:p>
          <a:p>
            <a:pPr marL="0" indent="0" algn="just">
              <a:lnSpc>
                <a:spcPct val="150000"/>
              </a:lnSpc>
              <a:buNone/>
              <a:defRPr/>
            </a:pPr>
            <a:r>
              <a:rPr lang="en-US" sz="1950" dirty="0">
                <a:latin typeface="Times New Roman" panose="02020603050405020304" pitchFamily="18" charset="0"/>
                <a:cs typeface="Times New Roman" panose="02020603050405020304" pitchFamily="18" charset="0"/>
              </a:rPr>
              <a:t>	A network host is a computer or other device connected to a computer network. A network host may offer information resources, services, and applications to users or other nodes on the network. A network host is a network node that is assigned a network layer host address</a:t>
            </a:r>
          </a:p>
          <a:p>
            <a:pPr marL="0" indent="0" algn="just">
              <a:lnSpc>
                <a:spcPct val="150000"/>
              </a:lnSpc>
              <a:buNone/>
              <a:defRPr/>
            </a:pPr>
            <a:r>
              <a:rPr lang="en-US" sz="1950" u="sng" dirty="0">
                <a:latin typeface="Times New Roman" panose="02020603050405020304" pitchFamily="18" charset="0"/>
                <a:cs typeface="Times New Roman" panose="02020603050405020304" pitchFamily="18" charset="0"/>
              </a:rPr>
              <a:t>Workstations</a:t>
            </a:r>
            <a:r>
              <a:rPr lang="en-US" sz="1950" dirty="0">
                <a:latin typeface="Times New Roman" panose="02020603050405020304" pitchFamily="18" charset="0"/>
                <a:cs typeface="Times New Roman" panose="02020603050405020304" pitchFamily="18" charset="0"/>
              </a:rPr>
              <a:t>    </a:t>
            </a:r>
          </a:p>
          <a:p>
            <a:pPr marL="0" indent="0" algn="just">
              <a:lnSpc>
                <a:spcPct val="150000"/>
              </a:lnSpc>
              <a:buNone/>
              <a:defRPr/>
            </a:pPr>
            <a:r>
              <a:rPr lang="en-US" sz="1950" dirty="0">
                <a:latin typeface="Times New Roman" panose="02020603050405020304" pitchFamily="18" charset="0"/>
                <a:cs typeface="Times New Roman" panose="02020603050405020304" pitchFamily="18" charset="0"/>
              </a:rPr>
              <a:t>	A workstation is a special computer designed for technical or scientific applications. Intended primarily to be used by one person at a time, they are commonly connected to a local area network and run multi-user operating systems.</a:t>
            </a:r>
            <a:endParaRPr lang="en-IN" sz="1950" dirty="0">
              <a:latin typeface="Times New Roman" panose="02020603050405020304" pitchFamily="18" charset="0"/>
              <a:cs typeface="Times New Roman" panose="02020603050405020304" pitchFamily="18" charset="0"/>
            </a:endParaRPr>
          </a:p>
        </p:txBody>
      </p:sp>
      <p:sp>
        <p:nvSpPr>
          <p:cNvPr id="66565" name="Slide Number Placeholder 4">
            <a:extLst>
              <a:ext uri="{FF2B5EF4-FFF2-40B4-BE49-F238E27FC236}">
                <a16:creationId xmlns:a16="http://schemas.microsoft.com/office/drawing/2014/main" id="{361B30FC-A357-1D9A-4C93-E6D2F7E75BA6}"/>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Times New Roman" panose="02020603050405020304" pitchFamily="18" charset="0"/>
              </a:defRPr>
            </a:lvl1pPr>
            <a:lvl2pPr marL="742950" indent="-285750">
              <a:defRPr b="1">
                <a:solidFill>
                  <a:schemeClr val="tx1"/>
                </a:solidFill>
                <a:latin typeface="Times New Roman" panose="02020603050405020304" pitchFamily="18" charset="0"/>
              </a:defRPr>
            </a:lvl2pPr>
            <a:lvl3pPr marL="1143000" indent="-228600">
              <a:defRPr b="1">
                <a:solidFill>
                  <a:schemeClr val="tx1"/>
                </a:solidFill>
                <a:latin typeface="Times New Roman" panose="02020603050405020304" pitchFamily="18" charset="0"/>
              </a:defRPr>
            </a:lvl3pPr>
            <a:lvl4pPr marL="1600200" indent="-228600">
              <a:defRPr b="1">
                <a:solidFill>
                  <a:schemeClr val="tx1"/>
                </a:solidFill>
                <a:latin typeface="Times New Roman" panose="02020603050405020304" pitchFamily="18" charset="0"/>
              </a:defRPr>
            </a:lvl4pPr>
            <a:lvl5pPr marL="2057400" indent="-228600">
              <a:defRPr b="1">
                <a:solidFill>
                  <a:schemeClr val="tx1"/>
                </a:solidFill>
                <a:latin typeface="Times New Roman" panose="02020603050405020304" pitchFamily="18" charset="0"/>
              </a:defRPr>
            </a:lvl5pPr>
            <a:lvl6pPr marL="2514600" indent="-228600" eaLnBrk="0" fontAlgn="base" hangingPunct="0">
              <a:spcBef>
                <a:spcPct val="0"/>
              </a:spcBef>
              <a:spcAft>
                <a:spcPct val="0"/>
              </a:spcAft>
              <a:defRPr b="1">
                <a:solidFill>
                  <a:schemeClr val="tx1"/>
                </a:solidFill>
                <a:latin typeface="Times New Roman" panose="02020603050405020304" pitchFamily="18" charset="0"/>
              </a:defRPr>
            </a:lvl6pPr>
            <a:lvl7pPr marL="2971800" indent="-228600" eaLnBrk="0" fontAlgn="base" hangingPunct="0">
              <a:spcBef>
                <a:spcPct val="0"/>
              </a:spcBef>
              <a:spcAft>
                <a:spcPct val="0"/>
              </a:spcAft>
              <a:defRPr b="1">
                <a:solidFill>
                  <a:schemeClr val="tx1"/>
                </a:solidFill>
                <a:latin typeface="Times New Roman" panose="02020603050405020304" pitchFamily="18" charset="0"/>
              </a:defRPr>
            </a:lvl7pPr>
            <a:lvl8pPr marL="3429000" indent="-228600" eaLnBrk="0" fontAlgn="base" hangingPunct="0">
              <a:spcBef>
                <a:spcPct val="0"/>
              </a:spcBef>
              <a:spcAft>
                <a:spcPct val="0"/>
              </a:spcAft>
              <a:defRPr b="1">
                <a:solidFill>
                  <a:schemeClr val="tx1"/>
                </a:solidFill>
                <a:latin typeface="Times New Roman" panose="02020603050405020304" pitchFamily="18" charset="0"/>
              </a:defRPr>
            </a:lvl8pPr>
            <a:lvl9pPr marL="3886200" indent="-228600" eaLnBrk="0" fontAlgn="base" hangingPunct="0">
              <a:spcBef>
                <a:spcPct val="0"/>
              </a:spcBef>
              <a:spcAft>
                <a:spcPct val="0"/>
              </a:spcAft>
              <a:defRPr b="1">
                <a:solidFill>
                  <a:schemeClr val="tx1"/>
                </a:solidFill>
                <a:latin typeface="Times New Roman" panose="02020603050405020304" pitchFamily="18" charset="0"/>
              </a:defRPr>
            </a:lvl9pPr>
          </a:lstStyle>
          <a:p>
            <a:fld id="{719C3A16-1949-45DF-B6D0-4819026D572B}" type="slidenum">
              <a:rPr lang="en-IN" altLang="en-US" b="0" smtClean="0">
                <a:latin typeface="Tahoma" panose="020B0604030504040204" pitchFamily="34" charset="0"/>
              </a:rPr>
              <a:pPr/>
              <a:t>48</a:t>
            </a:fld>
            <a:endParaRPr lang="en-IN" altLang="en-US" b="0">
              <a:latin typeface="Tahoma" panose="020B0604030504040204" pitchFamily="34" charset="0"/>
            </a:endParaRPr>
          </a:p>
        </p:txBody>
      </p:sp>
    </p:spTree>
    <p:extLst>
      <p:ext uri="{BB962C8B-B14F-4D97-AF65-F5344CB8AC3E}">
        <p14:creationId xmlns:p14="http://schemas.microsoft.com/office/powerpoint/2010/main" val="115051284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FF99A1A-2E63-3627-EC35-5629D7108242}"/>
              </a:ext>
            </a:extLst>
          </p:cNvPr>
          <p:cNvSpPr>
            <a:spLocks noGrp="1"/>
          </p:cNvSpPr>
          <p:nvPr>
            <p:ph idx="1"/>
          </p:nvPr>
        </p:nvSpPr>
        <p:spPr>
          <a:xfrm>
            <a:off x="97470" y="1369226"/>
            <a:ext cx="8247063" cy="4985853"/>
          </a:xfrm>
        </p:spPr>
        <p:txBody>
          <a:bodyPr>
            <a:normAutofit/>
          </a:bodyPr>
          <a:lstStyle/>
          <a:p>
            <a:pPr marL="0" indent="0" algn="just">
              <a:lnSpc>
                <a:spcPct val="150000"/>
              </a:lnSpc>
              <a:buNone/>
              <a:defRPr/>
            </a:pPr>
            <a:r>
              <a:rPr lang="en-US" sz="1950" u="sng" dirty="0">
                <a:latin typeface="Times New Roman" panose="02020603050405020304" pitchFamily="18" charset="0"/>
                <a:cs typeface="Times New Roman" panose="02020603050405020304" pitchFamily="18" charset="0"/>
              </a:rPr>
              <a:t>Server</a:t>
            </a:r>
            <a:r>
              <a:rPr lang="en-US" sz="1950" dirty="0">
                <a:latin typeface="Times New Roman" panose="02020603050405020304" pitchFamily="18" charset="0"/>
                <a:cs typeface="Times New Roman" panose="02020603050405020304" pitchFamily="18" charset="0"/>
              </a:rPr>
              <a:t> </a:t>
            </a:r>
          </a:p>
          <a:p>
            <a:pPr marL="0" indent="0" algn="just">
              <a:lnSpc>
                <a:spcPct val="150000"/>
              </a:lnSpc>
              <a:buNone/>
              <a:defRPr/>
            </a:pPr>
            <a:r>
              <a:rPr lang="en-US" sz="1950" dirty="0">
                <a:latin typeface="Times New Roman" panose="02020603050405020304" pitchFamily="18" charset="0"/>
                <a:cs typeface="Times New Roman" panose="02020603050405020304" pitchFamily="18" charset="0"/>
              </a:rPr>
              <a:t>	the computer is a core component of the network, providing a link to the resources necessary to perform any task.</a:t>
            </a:r>
          </a:p>
          <a:p>
            <a:pPr marL="0" indent="0" algn="just">
              <a:lnSpc>
                <a:spcPct val="150000"/>
              </a:lnSpc>
              <a:buNone/>
              <a:defRPr/>
            </a:pPr>
            <a:r>
              <a:rPr lang="en-US" sz="1950" u="sng" dirty="0">
                <a:latin typeface="Times New Roman" panose="02020603050405020304" pitchFamily="18" charset="0"/>
                <a:cs typeface="Times New Roman" panose="02020603050405020304" pitchFamily="18" charset="0"/>
              </a:rPr>
              <a:t>Client</a:t>
            </a:r>
            <a:r>
              <a:rPr lang="en-US" sz="1950" dirty="0">
                <a:latin typeface="Times New Roman" panose="02020603050405020304" pitchFamily="18" charset="0"/>
                <a:cs typeface="Times New Roman" panose="02020603050405020304" pitchFamily="18" charset="0"/>
              </a:rPr>
              <a:t>                   </a:t>
            </a:r>
          </a:p>
          <a:p>
            <a:pPr marL="0" indent="0" algn="just">
              <a:lnSpc>
                <a:spcPct val="150000"/>
              </a:lnSpc>
              <a:buNone/>
              <a:defRPr/>
            </a:pPr>
            <a:r>
              <a:rPr lang="en-US" sz="1950" dirty="0">
                <a:latin typeface="Times New Roman" panose="02020603050405020304" pitchFamily="18" charset="0"/>
                <a:cs typeface="Times New Roman" panose="02020603050405020304" pitchFamily="18" charset="0"/>
              </a:rPr>
              <a:t>	computers normally request and receive information over the network client. Client computers also depend primarily on the central server for processing activities </a:t>
            </a:r>
            <a:endParaRPr lang="en-IN" sz="1950" dirty="0">
              <a:latin typeface="Times New Roman" panose="02020603050405020304" pitchFamily="18" charset="0"/>
              <a:cs typeface="Times New Roman" panose="02020603050405020304" pitchFamily="18" charset="0"/>
            </a:endParaRPr>
          </a:p>
        </p:txBody>
      </p:sp>
      <p:sp>
        <p:nvSpPr>
          <p:cNvPr id="67589" name="Slide Number Placeholder 4">
            <a:extLst>
              <a:ext uri="{FF2B5EF4-FFF2-40B4-BE49-F238E27FC236}">
                <a16:creationId xmlns:a16="http://schemas.microsoft.com/office/drawing/2014/main" id="{22CCC85C-2BDE-9C74-C75B-642C4B05DD82}"/>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Times New Roman" panose="02020603050405020304" pitchFamily="18" charset="0"/>
              </a:defRPr>
            </a:lvl1pPr>
            <a:lvl2pPr marL="742950" indent="-285750">
              <a:defRPr b="1">
                <a:solidFill>
                  <a:schemeClr val="tx1"/>
                </a:solidFill>
                <a:latin typeface="Times New Roman" panose="02020603050405020304" pitchFamily="18" charset="0"/>
              </a:defRPr>
            </a:lvl2pPr>
            <a:lvl3pPr marL="1143000" indent="-228600">
              <a:defRPr b="1">
                <a:solidFill>
                  <a:schemeClr val="tx1"/>
                </a:solidFill>
                <a:latin typeface="Times New Roman" panose="02020603050405020304" pitchFamily="18" charset="0"/>
              </a:defRPr>
            </a:lvl3pPr>
            <a:lvl4pPr marL="1600200" indent="-228600">
              <a:defRPr b="1">
                <a:solidFill>
                  <a:schemeClr val="tx1"/>
                </a:solidFill>
                <a:latin typeface="Times New Roman" panose="02020603050405020304" pitchFamily="18" charset="0"/>
              </a:defRPr>
            </a:lvl4pPr>
            <a:lvl5pPr marL="2057400" indent="-228600">
              <a:defRPr b="1">
                <a:solidFill>
                  <a:schemeClr val="tx1"/>
                </a:solidFill>
                <a:latin typeface="Times New Roman" panose="02020603050405020304" pitchFamily="18" charset="0"/>
              </a:defRPr>
            </a:lvl5pPr>
            <a:lvl6pPr marL="2514600" indent="-228600" eaLnBrk="0" fontAlgn="base" hangingPunct="0">
              <a:spcBef>
                <a:spcPct val="0"/>
              </a:spcBef>
              <a:spcAft>
                <a:spcPct val="0"/>
              </a:spcAft>
              <a:defRPr b="1">
                <a:solidFill>
                  <a:schemeClr val="tx1"/>
                </a:solidFill>
                <a:latin typeface="Times New Roman" panose="02020603050405020304" pitchFamily="18" charset="0"/>
              </a:defRPr>
            </a:lvl6pPr>
            <a:lvl7pPr marL="2971800" indent="-228600" eaLnBrk="0" fontAlgn="base" hangingPunct="0">
              <a:spcBef>
                <a:spcPct val="0"/>
              </a:spcBef>
              <a:spcAft>
                <a:spcPct val="0"/>
              </a:spcAft>
              <a:defRPr b="1">
                <a:solidFill>
                  <a:schemeClr val="tx1"/>
                </a:solidFill>
                <a:latin typeface="Times New Roman" panose="02020603050405020304" pitchFamily="18" charset="0"/>
              </a:defRPr>
            </a:lvl7pPr>
            <a:lvl8pPr marL="3429000" indent="-228600" eaLnBrk="0" fontAlgn="base" hangingPunct="0">
              <a:spcBef>
                <a:spcPct val="0"/>
              </a:spcBef>
              <a:spcAft>
                <a:spcPct val="0"/>
              </a:spcAft>
              <a:defRPr b="1">
                <a:solidFill>
                  <a:schemeClr val="tx1"/>
                </a:solidFill>
                <a:latin typeface="Times New Roman" panose="02020603050405020304" pitchFamily="18" charset="0"/>
              </a:defRPr>
            </a:lvl8pPr>
            <a:lvl9pPr marL="3886200" indent="-228600" eaLnBrk="0" fontAlgn="base" hangingPunct="0">
              <a:spcBef>
                <a:spcPct val="0"/>
              </a:spcBef>
              <a:spcAft>
                <a:spcPct val="0"/>
              </a:spcAft>
              <a:defRPr b="1">
                <a:solidFill>
                  <a:schemeClr val="tx1"/>
                </a:solidFill>
                <a:latin typeface="Times New Roman" panose="02020603050405020304" pitchFamily="18" charset="0"/>
              </a:defRPr>
            </a:lvl9pPr>
          </a:lstStyle>
          <a:p>
            <a:fld id="{0FF28C7E-B389-440B-85AF-51FDD57D9D78}" type="slidenum">
              <a:rPr lang="en-IN" altLang="en-US" b="0" smtClean="0">
                <a:latin typeface="Tahoma" panose="020B0604030504040204" pitchFamily="34" charset="0"/>
              </a:rPr>
              <a:pPr/>
              <a:t>49</a:t>
            </a:fld>
            <a:endParaRPr lang="en-IN" altLang="en-US" b="0">
              <a:latin typeface="Tahoma" panose="020B0604030504040204" pitchFamily="34" charset="0"/>
            </a:endParaRPr>
          </a:p>
        </p:txBody>
      </p:sp>
      <p:sp>
        <p:nvSpPr>
          <p:cNvPr id="7" name="Title 1">
            <a:extLst>
              <a:ext uri="{FF2B5EF4-FFF2-40B4-BE49-F238E27FC236}">
                <a16:creationId xmlns:a16="http://schemas.microsoft.com/office/drawing/2014/main" id="{08FB6EAE-3A78-A930-F0C7-FC796D840D69}"/>
              </a:ext>
            </a:extLst>
          </p:cNvPr>
          <p:cNvSpPr>
            <a:spLocks noGrp="1"/>
          </p:cNvSpPr>
          <p:nvPr>
            <p:ph type="title"/>
          </p:nvPr>
        </p:nvSpPr>
        <p:spPr>
          <a:xfrm>
            <a:off x="194308" y="179572"/>
            <a:ext cx="8247062" cy="792163"/>
          </a:xfrm>
        </p:spPr>
        <p:txBody>
          <a:bodyPr>
            <a:normAutofit fontScale="90000"/>
          </a:bodyPr>
          <a:lstStyle/>
          <a:p>
            <a:pPr algn="ctr">
              <a:defRPr/>
            </a:pPr>
            <a:r>
              <a:rPr lang="en-US" sz="3000" dirty="0">
                <a:latin typeface="Times New Roman" panose="02020603050405020304" pitchFamily="18" charset="0"/>
                <a:cs typeface="Times New Roman" panose="02020603050405020304" pitchFamily="18" charset="0"/>
              </a:rPr>
              <a:t>NETWORK TERMS- HOST, WORKSTATIONS, SERVER, CLIENT, NODE </a:t>
            </a:r>
            <a:endParaRPr lang="en-IN" sz="3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886348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ext Placeholder 3">
            <a:extLst>
              <a:ext uri="{FF2B5EF4-FFF2-40B4-BE49-F238E27FC236}">
                <a16:creationId xmlns:a16="http://schemas.microsoft.com/office/drawing/2014/main" id="{07E63325-4BA8-093E-7DE0-A449B68388EA}"/>
              </a:ext>
            </a:extLst>
          </p:cNvPr>
          <p:cNvSpPr>
            <a:spLocks noGrp="1"/>
          </p:cNvSpPr>
          <p:nvPr>
            <p:ph type="body" sz="half" idx="2"/>
          </p:nvPr>
        </p:nvSpPr>
        <p:spPr bwMode="auto">
          <a:xfrm>
            <a:off x="1676400" y="152401"/>
            <a:ext cx="8763000" cy="8048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rmAutofit/>
          </a:bodyPr>
          <a:lstStyle/>
          <a:p>
            <a:r>
              <a:rPr lang="en-US" altLang="en-US" sz="3200">
                <a:solidFill>
                  <a:srgbClr val="FF0000"/>
                </a:solidFill>
                <a:latin typeface="Times New Roman" panose="02020603050405020304" pitchFamily="18" charset="0"/>
              </a:rPr>
              <a:t>Journey  of Computers</a:t>
            </a:r>
            <a:endParaRPr lang="en-IN" altLang="en-US" sz="3200">
              <a:solidFill>
                <a:srgbClr val="FF0000"/>
              </a:solidFill>
              <a:latin typeface="Times New Roman" panose="02020603050405020304" pitchFamily="18" charset="0"/>
            </a:endParaRPr>
          </a:p>
        </p:txBody>
      </p:sp>
      <p:sp>
        <p:nvSpPr>
          <p:cNvPr id="17411" name="Rectangle 1">
            <a:extLst>
              <a:ext uri="{FF2B5EF4-FFF2-40B4-BE49-F238E27FC236}">
                <a16:creationId xmlns:a16="http://schemas.microsoft.com/office/drawing/2014/main" id="{26AE9453-0386-6D77-F446-7F010D717EFF}"/>
              </a:ext>
            </a:extLst>
          </p:cNvPr>
          <p:cNvSpPr>
            <a:spLocks noChangeArrowheads="1"/>
          </p:cNvSpPr>
          <p:nvPr/>
        </p:nvSpPr>
        <p:spPr bwMode="auto">
          <a:xfrm>
            <a:off x="1703388" y="4800600"/>
            <a:ext cx="8964612" cy="20005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Times New Roman" panose="02020603050405020304" pitchFamily="18" charset="0"/>
              </a:defRPr>
            </a:lvl1pPr>
            <a:lvl2pPr marL="742950" indent="-285750">
              <a:defRPr b="1">
                <a:solidFill>
                  <a:schemeClr val="tx1"/>
                </a:solidFill>
                <a:latin typeface="Times New Roman" panose="02020603050405020304" pitchFamily="18" charset="0"/>
              </a:defRPr>
            </a:lvl2pPr>
            <a:lvl3pPr marL="1143000" indent="-228600">
              <a:defRPr b="1">
                <a:solidFill>
                  <a:schemeClr val="tx1"/>
                </a:solidFill>
                <a:latin typeface="Times New Roman" panose="02020603050405020304" pitchFamily="18" charset="0"/>
              </a:defRPr>
            </a:lvl3pPr>
            <a:lvl4pPr marL="1600200" indent="-228600">
              <a:defRPr b="1">
                <a:solidFill>
                  <a:schemeClr val="tx1"/>
                </a:solidFill>
                <a:latin typeface="Times New Roman" panose="02020603050405020304" pitchFamily="18" charset="0"/>
              </a:defRPr>
            </a:lvl4pPr>
            <a:lvl5pPr marL="2057400" indent="-228600">
              <a:defRPr b="1">
                <a:solidFill>
                  <a:schemeClr val="tx1"/>
                </a:solidFill>
                <a:latin typeface="Times New Roman" panose="02020603050405020304" pitchFamily="18" charset="0"/>
              </a:defRPr>
            </a:lvl5pPr>
            <a:lvl6pPr marL="2514600" indent="-228600" eaLnBrk="0" fontAlgn="base" hangingPunct="0">
              <a:spcBef>
                <a:spcPct val="0"/>
              </a:spcBef>
              <a:spcAft>
                <a:spcPct val="0"/>
              </a:spcAft>
              <a:defRPr b="1">
                <a:solidFill>
                  <a:schemeClr val="tx1"/>
                </a:solidFill>
                <a:latin typeface="Times New Roman" panose="02020603050405020304" pitchFamily="18" charset="0"/>
              </a:defRPr>
            </a:lvl6pPr>
            <a:lvl7pPr marL="2971800" indent="-228600" eaLnBrk="0" fontAlgn="base" hangingPunct="0">
              <a:spcBef>
                <a:spcPct val="0"/>
              </a:spcBef>
              <a:spcAft>
                <a:spcPct val="0"/>
              </a:spcAft>
              <a:defRPr b="1">
                <a:solidFill>
                  <a:schemeClr val="tx1"/>
                </a:solidFill>
                <a:latin typeface="Times New Roman" panose="02020603050405020304" pitchFamily="18" charset="0"/>
              </a:defRPr>
            </a:lvl7pPr>
            <a:lvl8pPr marL="3429000" indent="-228600" eaLnBrk="0" fontAlgn="base" hangingPunct="0">
              <a:spcBef>
                <a:spcPct val="0"/>
              </a:spcBef>
              <a:spcAft>
                <a:spcPct val="0"/>
              </a:spcAft>
              <a:defRPr b="1">
                <a:solidFill>
                  <a:schemeClr val="tx1"/>
                </a:solidFill>
                <a:latin typeface="Times New Roman" panose="02020603050405020304" pitchFamily="18" charset="0"/>
              </a:defRPr>
            </a:lvl8pPr>
            <a:lvl9pPr marL="3886200" indent="-228600" eaLnBrk="0" fontAlgn="base" hangingPunct="0">
              <a:spcBef>
                <a:spcPct val="0"/>
              </a:spcBef>
              <a:spcAft>
                <a:spcPct val="0"/>
              </a:spcAft>
              <a:defRPr b="1">
                <a:solidFill>
                  <a:schemeClr val="tx1"/>
                </a:solidFill>
                <a:latin typeface="Times New Roman" panose="02020603050405020304" pitchFamily="18" charset="0"/>
              </a:defRPr>
            </a:lvl9pPr>
          </a:lstStyle>
          <a:p>
            <a:r>
              <a:rPr lang="en-IN" altLang="en-US" sz="2800">
                <a:hlinkClick r:id="rId2"/>
              </a:rPr>
              <a:t>Large-scale tabulating operation</a:t>
            </a:r>
            <a:endParaRPr lang="en-IN" altLang="en-US" sz="2800"/>
          </a:p>
          <a:p>
            <a:r>
              <a:rPr lang="en-IN" altLang="en-US" sz="2400"/>
              <a:t>This scene captures a typical hierarchy of calculation workers: seated low-skilled punch operators in the majority, their immediate supervisors standing behind them, a few sorting-machine operators nearer the windows, and their supervisors behind them.</a:t>
            </a:r>
          </a:p>
        </p:txBody>
      </p:sp>
      <p:pic>
        <p:nvPicPr>
          <p:cNvPr id="17412" name="Picture 2">
            <a:extLst>
              <a:ext uri="{FF2B5EF4-FFF2-40B4-BE49-F238E27FC236}">
                <a16:creationId xmlns:a16="http://schemas.microsoft.com/office/drawing/2014/main" id="{D2881098-A2F7-935A-A272-37569AA16C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85693" y="64205"/>
            <a:ext cx="5843549" cy="48975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C7366A-10C6-EBA0-429A-E7D303674B3A}"/>
              </a:ext>
            </a:extLst>
          </p:cNvPr>
          <p:cNvSpPr>
            <a:spLocks noGrp="1"/>
          </p:cNvSpPr>
          <p:nvPr>
            <p:ph type="title"/>
          </p:nvPr>
        </p:nvSpPr>
        <p:spPr>
          <a:xfrm>
            <a:off x="2152650" y="401638"/>
            <a:ext cx="7886700" cy="742950"/>
          </a:xfrm>
        </p:spPr>
        <p:txBody>
          <a:bodyPr>
            <a:normAutofit/>
          </a:bodyPr>
          <a:lstStyle/>
          <a:p>
            <a:pPr algn="just">
              <a:defRPr/>
            </a:pPr>
            <a:r>
              <a:rPr lang="en-IN" sz="3000" dirty="0">
                <a:solidFill>
                  <a:srgbClr val="FF0000"/>
                </a:solidFill>
                <a:latin typeface="Times New Roman" panose="02020603050405020304" pitchFamily="18" charset="0"/>
                <a:cs typeface="Times New Roman" panose="02020603050405020304" pitchFamily="18" charset="0"/>
              </a:rPr>
              <a:t>NETWORK DEFINITION</a:t>
            </a:r>
          </a:p>
        </p:txBody>
      </p:sp>
      <p:sp>
        <p:nvSpPr>
          <p:cNvPr id="3" name="Content Placeholder 2">
            <a:extLst>
              <a:ext uri="{FF2B5EF4-FFF2-40B4-BE49-F238E27FC236}">
                <a16:creationId xmlns:a16="http://schemas.microsoft.com/office/drawing/2014/main" id="{7A269E36-F12D-CA68-6BD8-8E85AEE51B49}"/>
              </a:ext>
            </a:extLst>
          </p:cNvPr>
          <p:cNvSpPr>
            <a:spLocks noGrp="1"/>
          </p:cNvSpPr>
          <p:nvPr>
            <p:ph idx="1"/>
          </p:nvPr>
        </p:nvSpPr>
        <p:spPr>
          <a:xfrm>
            <a:off x="66398" y="1730407"/>
            <a:ext cx="7886700" cy="4194175"/>
          </a:xfrm>
        </p:spPr>
        <p:txBody>
          <a:bodyPr>
            <a:normAutofit/>
          </a:bodyPr>
          <a:lstStyle/>
          <a:p>
            <a:pPr algn="just">
              <a:lnSpc>
                <a:spcPct val="150000"/>
              </a:lnSpc>
              <a:defRPr/>
            </a:pPr>
            <a:r>
              <a:rPr lang="en-US" sz="1950" dirty="0">
                <a:latin typeface="Times New Roman" panose="02020603050405020304" pitchFamily="18" charset="0"/>
                <a:cs typeface="Times New Roman" panose="02020603050405020304" pitchFamily="18" charset="0"/>
              </a:rPr>
              <a:t>A </a:t>
            </a:r>
            <a:r>
              <a:rPr lang="en-US" sz="1950" b="1" dirty="0">
                <a:latin typeface="Times New Roman" panose="02020603050405020304" pitchFamily="18" charset="0"/>
                <a:cs typeface="Times New Roman" panose="02020603050405020304" pitchFamily="18" charset="0"/>
              </a:rPr>
              <a:t>network</a:t>
            </a:r>
            <a:r>
              <a:rPr lang="en-US" sz="1950" dirty="0">
                <a:latin typeface="Times New Roman" panose="02020603050405020304" pitchFamily="18" charset="0"/>
                <a:cs typeface="Times New Roman" panose="02020603050405020304" pitchFamily="18" charset="0"/>
              </a:rPr>
              <a:t> is a </a:t>
            </a:r>
            <a:r>
              <a:rPr lang="en-US" sz="1950" b="1" dirty="0">
                <a:latin typeface="Times New Roman" panose="02020603050405020304" pitchFamily="18" charset="0"/>
                <a:cs typeface="Times New Roman" panose="02020603050405020304" pitchFamily="18" charset="0"/>
              </a:rPr>
              <a:t>set of devices </a:t>
            </a:r>
            <a:r>
              <a:rPr lang="en-US" sz="1950" dirty="0">
                <a:latin typeface="Times New Roman" panose="02020603050405020304" pitchFamily="18" charset="0"/>
                <a:cs typeface="Times New Roman" panose="02020603050405020304" pitchFamily="18" charset="0"/>
              </a:rPr>
              <a:t>(often referred to as nodes) </a:t>
            </a:r>
            <a:r>
              <a:rPr lang="en-US" sz="1950" b="1" dirty="0">
                <a:latin typeface="Times New Roman" panose="02020603050405020304" pitchFamily="18" charset="0"/>
                <a:cs typeface="Times New Roman" panose="02020603050405020304" pitchFamily="18" charset="0"/>
              </a:rPr>
              <a:t>connected by communication links</a:t>
            </a:r>
            <a:r>
              <a:rPr lang="en-US" sz="1950" dirty="0">
                <a:latin typeface="Times New Roman" panose="02020603050405020304" pitchFamily="18" charset="0"/>
                <a:cs typeface="Times New Roman" panose="02020603050405020304" pitchFamily="18" charset="0"/>
              </a:rPr>
              <a:t>. </a:t>
            </a:r>
          </a:p>
          <a:p>
            <a:pPr algn="just">
              <a:lnSpc>
                <a:spcPct val="150000"/>
              </a:lnSpc>
              <a:defRPr/>
            </a:pPr>
            <a:r>
              <a:rPr lang="en-US" sz="1950" dirty="0">
                <a:latin typeface="Times New Roman" panose="02020603050405020304" pitchFamily="18" charset="0"/>
                <a:cs typeface="Times New Roman" panose="02020603050405020304" pitchFamily="18" charset="0"/>
              </a:rPr>
              <a:t>A </a:t>
            </a:r>
            <a:r>
              <a:rPr lang="en-US" sz="1950" b="1" dirty="0">
                <a:latin typeface="Times New Roman" panose="02020603050405020304" pitchFamily="18" charset="0"/>
                <a:cs typeface="Times New Roman" panose="02020603050405020304" pitchFamily="18" charset="0"/>
              </a:rPr>
              <a:t>node </a:t>
            </a:r>
            <a:r>
              <a:rPr lang="en-US" sz="1950" dirty="0">
                <a:latin typeface="Times New Roman" panose="02020603050405020304" pitchFamily="18" charset="0"/>
                <a:cs typeface="Times New Roman" panose="02020603050405020304" pitchFamily="18" charset="0"/>
              </a:rPr>
              <a:t>can be a </a:t>
            </a:r>
            <a:r>
              <a:rPr lang="en-US" sz="1950" b="1" dirty="0">
                <a:latin typeface="Times New Roman" panose="02020603050405020304" pitchFamily="18" charset="0"/>
                <a:cs typeface="Times New Roman" panose="02020603050405020304" pitchFamily="18" charset="0"/>
              </a:rPr>
              <a:t>computer, printer, or any other device</a:t>
            </a:r>
            <a:r>
              <a:rPr lang="en-US" sz="1950" dirty="0">
                <a:latin typeface="Times New Roman" panose="02020603050405020304" pitchFamily="18" charset="0"/>
                <a:cs typeface="Times New Roman" panose="02020603050405020304" pitchFamily="18" charset="0"/>
              </a:rPr>
              <a:t> capable of </a:t>
            </a:r>
            <a:r>
              <a:rPr lang="en-US" sz="1950" b="1" dirty="0">
                <a:latin typeface="Times New Roman" panose="02020603050405020304" pitchFamily="18" charset="0"/>
                <a:cs typeface="Times New Roman" panose="02020603050405020304" pitchFamily="18" charset="0"/>
              </a:rPr>
              <a:t>sending and/or receiving data generated by other nodes </a:t>
            </a:r>
            <a:r>
              <a:rPr lang="en-US" sz="1950" dirty="0">
                <a:latin typeface="Times New Roman" panose="02020603050405020304" pitchFamily="18" charset="0"/>
                <a:cs typeface="Times New Roman" panose="02020603050405020304" pitchFamily="18" charset="0"/>
              </a:rPr>
              <a:t>on the network. </a:t>
            </a:r>
          </a:p>
          <a:p>
            <a:pPr algn="just">
              <a:lnSpc>
                <a:spcPct val="150000"/>
              </a:lnSpc>
              <a:defRPr/>
            </a:pPr>
            <a:r>
              <a:rPr lang="en-US" sz="1950" dirty="0">
                <a:latin typeface="Times New Roman" panose="02020603050405020304" pitchFamily="18" charset="0"/>
                <a:cs typeface="Times New Roman" panose="02020603050405020304" pitchFamily="18" charset="0"/>
              </a:rPr>
              <a:t>A </a:t>
            </a:r>
            <a:r>
              <a:rPr lang="en-US" sz="1950" b="1" dirty="0">
                <a:latin typeface="Times New Roman" panose="02020603050405020304" pitchFamily="18" charset="0"/>
                <a:cs typeface="Times New Roman" panose="02020603050405020304" pitchFamily="18" charset="0"/>
              </a:rPr>
              <a:t>link</a:t>
            </a:r>
            <a:r>
              <a:rPr lang="en-US" sz="1950" dirty="0">
                <a:latin typeface="Times New Roman" panose="02020603050405020304" pitchFamily="18" charset="0"/>
                <a:cs typeface="Times New Roman" panose="02020603050405020304" pitchFamily="18" charset="0"/>
              </a:rPr>
              <a:t> can be a </a:t>
            </a:r>
            <a:r>
              <a:rPr lang="en-US" sz="1950" b="1" dirty="0">
                <a:latin typeface="Times New Roman" panose="02020603050405020304" pitchFamily="18" charset="0"/>
                <a:cs typeface="Times New Roman" panose="02020603050405020304" pitchFamily="18" charset="0"/>
              </a:rPr>
              <a:t>cable, air, optical fiber, or any medium </a:t>
            </a:r>
            <a:r>
              <a:rPr lang="en-US" sz="1950" dirty="0">
                <a:latin typeface="Times New Roman" panose="02020603050405020304" pitchFamily="18" charset="0"/>
                <a:cs typeface="Times New Roman" panose="02020603050405020304" pitchFamily="18" charset="0"/>
              </a:rPr>
              <a:t>which can transport a signal carrying information. </a:t>
            </a:r>
            <a:endParaRPr lang="en-IN" sz="1950" dirty="0">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69ED049F-DFF9-3705-0820-92E4FA94A82A}"/>
              </a:ext>
            </a:extLst>
          </p:cNvPr>
          <p:cNvSpPr>
            <a:spLocks noGrp="1"/>
          </p:cNvSpPr>
          <p:nvPr>
            <p:ph type="ftr" sz="quarter" idx="11"/>
          </p:nvPr>
        </p:nvSpPr>
        <p:spPr/>
        <p:txBody>
          <a:bodyPr/>
          <a:lstStyle/>
          <a:p>
            <a:pPr>
              <a:defRPr/>
            </a:pPr>
            <a:endParaRPr lang="en-IN" dirty="0"/>
          </a:p>
        </p:txBody>
      </p:sp>
      <p:sp>
        <p:nvSpPr>
          <p:cNvPr id="48133" name="Slide Number Placeholder 4">
            <a:extLst>
              <a:ext uri="{FF2B5EF4-FFF2-40B4-BE49-F238E27FC236}">
                <a16:creationId xmlns:a16="http://schemas.microsoft.com/office/drawing/2014/main" id="{16738B14-D4D8-3E99-6331-17DE8AFC865E}"/>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Times New Roman" panose="02020603050405020304" pitchFamily="18" charset="0"/>
              </a:defRPr>
            </a:lvl1pPr>
            <a:lvl2pPr marL="742950" indent="-285750">
              <a:defRPr b="1">
                <a:solidFill>
                  <a:schemeClr val="tx1"/>
                </a:solidFill>
                <a:latin typeface="Times New Roman" panose="02020603050405020304" pitchFamily="18" charset="0"/>
              </a:defRPr>
            </a:lvl2pPr>
            <a:lvl3pPr marL="1143000" indent="-228600">
              <a:defRPr b="1">
                <a:solidFill>
                  <a:schemeClr val="tx1"/>
                </a:solidFill>
                <a:latin typeface="Times New Roman" panose="02020603050405020304" pitchFamily="18" charset="0"/>
              </a:defRPr>
            </a:lvl3pPr>
            <a:lvl4pPr marL="1600200" indent="-228600">
              <a:defRPr b="1">
                <a:solidFill>
                  <a:schemeClr val="tx1"/>
                </a:solidFill>
                <a:latin typeface="Times New Roman" panose="02020603050405020304" pitchFamily="18" charset="0"/>
              </a:defRPr>
            </a:lvl4pPr>
            <a:lvl5pPr marL="2057400" indent="-228600">
              <a:defRPr b="1">
                <a:solidFill>
                  <a:schemeClr val="tx1"/>
                </a:solidFill>
                <a:latin typeface="Times New Roman" panose="02020603050405020304" pitchFamily="18" charset="0"/>
              </a:defRPr>
            </a:lvl5pPr>
            <a:lvl6pPr marL="2514600" indent="-228600" eaLnBrk="0" fontAlgn="base" hangingPunct="0">
              <a:spcBef>
                <a:spcPct val="0"/>
              </a:spcBef>
              <a:spcAft>
                <a:spcPct val="0"/>
              </a:spcAft>
              <a:defRPr b="1">
                <a:solidFill>
                  <a:schemeClr val="tx1"/>
                </a:solidFill>
                <a:latin typeface="Times New Roman" panose="02020603050405020304" pitchFamily="18" charset="0"/>
              </a:defRPr>
            </a:lvl6pPr>
            <a:lvl7pPr marL="2971800" indent="-228600" eaLnBrk="0" fontAlgn="base" hangingPunct="0">
              <a:spcBef>
                <a:spcPct val="0"/>
              </a:spcBef>
              <a:spcAft>
                <a:spcPct val="0"/>
              </a:spcAft>
              <a:defRPr b="1">
                <a:solidFill>
                  <a:schemeClr val="tx1"/>
                </a:solidFill>
                <a:latin typeface="Times New Roman" panose="02020603050405020304" pitchFamily="18" charset="0"/>
              </a:defRPr>
            </a:lvl7pPr>
            <a:lvl8pPr marL="3429000" indent="-228600" eaLnBrk="0" fontAlgn="base" hangingPunct="0">
              <a:spcBef>
                <a:spcPct val="0"/>
              </a:spcBef>
              <a:spcAft>
                <a:spcPct val="0"/>
              </a:spcAft>
              <a:defRPr b="1">
                <a:solidFill>
                  <a:schemeClr val="tx1"/>
                </a:solidFill>
                <a:latin typeface="Times New Roman" panose="02020603050405020304" pitchFamily="18" charset="0"/>
              </a:defRPr>
            </a:lvl8pPr>
            <a:lvl9pPr marL="3886200" indent="-228600" eaLnBrk="0" fontAlgn="base" hangingPunct="0">
              <a:spcBef>
                <a:spcPct val="0"/>
              </a:spcBef>
              <a:spcAft>
                <a:spcPct val="0"/>
              </a:spcAft>
              <a:defRPr b="1">
                <a:solidFill>
                  <a:schemeClr val="tx1"/>
                </a:solidFill>
                <a:latin typeface="Times New Roman" panose="02020603050405020304" pitchFamily="18" charset="0"/>
              </a:defRPr>
            </a:lvl9pPr>
          </a:lstStyle>
          <a:p>
            <a:fld id="{87E10371-C32C-4050-975A-9E88ED523DA0}" type="slidenum">
              <a:rPr lang="en-IN" altLang="en-US" b="0" smtClean="0">
                <a:latin typeface="Tahoma" panose="020B0604030504040204" pitchFamily="34" charset="0"/>
              </a:rPr>
              <a:pPr/>
              <a:t>50</a:t>
            </a:fld>
            <a:endParaRPr lang="en-IN" altLang="en-US" b="0">
              <a:latin typeface="Tahoma" panose="020B0604030504040204" pitchFamily="34" charset="0"/>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EF4506-B9CF-1A9C-E0B1-086C6B744133}"/>
              </a:ext>
            </a:extLst>
          </p:cNvPr>
          <p:cNvSpPr>
            <a:spLocks noGrp="1"/>
          </p:cNvSpPr>
          <p:nvPr>
            <p:ph type="title"/>
          </p:nvPr>
        </p:nvSpPr>
        <p:spPr>
          <a:xfrm>
            <a:off x="2057400" y="381001"/>
            <a:ext cx="7886700" cy="638175"/>
          </a:xfrm>
        </p:spPr>
        <p:txBody>
          <a:bodyPr>
            <a:normAutofit/>
          </a:bodyPr>
          <a:lstStyle/>
          <a:p>
            <a:pPr>
              <a:defRPr/>
            </a:pPr>
            <a:r>
              <a:rPr lang="en-IN" sz="3000" dirty="0">
                <a:solidFill>
                  <a:srgbClr val="FF0000"/>
                </a:solidFill>
                <a:latin typeface="Times New Roman" panose="02020603050405020304" pitchFamily="18" charset="0"/>
                <a:cs typeface="Times New Roman" panose="02020603050405020304" pitchFamily="18" charset="0"/>
              </a:rPr>
              <a:t>PURPOSE OF A NETWORK</a:t>
            </a:r>
          </a:p>
        </p:txBody>
      </p:sp>
      <p:sp>
        <p:nvSpPr>
          <p:cNvPr id="3" name="Content Placeholder 2">
            <a:extLst>
              <a:ext uri="{FF2B5EF4-FFF2-40B4-BE49-F238E27FC236}">
                <a16:creationId xmlns:a16="http://schemas.microsoft.com/office/drawing/2014/main" id="{1FA77366-CE1E-294C-9C33-69133D28410D}"/>
              </a:ext>
            </a:extLst>
          </p:cNvPr>
          <p:cNvSpPr>
            <a:spLocks noGrp="1"/>
          </p:cNvSpPr>
          <p:nvPr>
            <p:ph idx="1"/>
          </p:nvPr>
        </p:nvSpPr>
        <p:spPr>
          <a:xfrm>
            <a:off x="457200" y="1349407"/>
            <a:ext cx="9582150" cy="4140170"/>
          </a:xfrm>
        </p:spPr>
        <p:txBody>
          <a:bodyPr>
            <a:normAutofit/>
          </a:bodyPr>
          <a:lstStyle/>
          <a:p>
            <a:pPr marL="0" indent="0" algn="just">
              <a:lnSpc>
                <a:spcPct val="150000"/>
              </a:lnSpc>
              <a:buNone/>
              <a:defRPr/>
            </a:pPr>
            <a:r>
              <a:rPr lang="en-US" sz="1950" dirty="0">
                <a:latin typeface="Times New Roman" panose="02020603050405020304" pitchFamily="18" charset="0"/>
                <a:cs typeface="Times New Roman" panose="02020603050405020304" pitchFamily="18" charset="0"/>
              </a:rPr>
              <a:t>The purpose of a network is to share resources. </a:t>
            </a:r>
          </a:p>
          <a:p>
            <a:pPr marL="0" indent="0" algn="just">
              <a:lnSpc>
                <a:spcPct val="150000"/>
              </a:lnSpc>
              <a:buNone/>
              <a:defRPr/>
            </a:pPr>
            <a:r>
              <a:rPr lang="en-US" sz="1950" dirty="0">
                <a:latin typeface="Times New Roman" panose="02020603050405020304" pitchFamily="18" charset="0"/>
                <a:cs typeface="Times New Roman" panose="02020603050405020304" pitchFamily="18" charset="0"/>
              </a:rPr>
              <a:t>A resource may be -</a:t>
            </a:r>
          </a:p>
          <a:p>
            <a:pPr algn="just">
              <a:lnSpc>
                <a:spcPct val="150000"/>
              </a:lnSpc>
              <a:defRPr/>
            </a:pPr>
            <a:r>
              <a:rPr lang="en-US" sz="1950" dirty="0">
                <a:latin typeface="Times New Roman" panose="02020603050405020304" pitchFamily="18" charset="0"/>
                <a:cs typeface="Times New Roman" panose="02020603050405020304" pitchFamily="18" charset="0"/>
              </a:rPr>
              <a:t>A file </a:t>
            </a:r>
          </a:p>
          <a:p>
            <a:pPr algn="just">
              <a:lnSpc>
                <a:spcPct val="150000"/>
              </a:lnSpc>
              <a:defRPr/>
            </a:pPr>
            <a:r>
              <a:rPr lang="en-US" sz="1950" dirty="0">
                <a:latin typeface="Times New Roman" panose="02020603050405020304" pitchFamily="18" charset="0"/>
                <a:cs typeface="Times New Roman" panose="02020603050405020304" pitchFamily="18" charset="0"/>
              </a:rPr>
              <a:t>A folder </a:t>
            </a:r>
          </a:p>
          <a:p>
            <a:pPr algn="just">
              <a:lnSpc>
                <a:spcPct val="150000"/>
              </a:lnSpc>
              <a:defRPr/>
            </a:pPr>
            <a:r>
              <a:rPr lang="en-US" sz="1950" dirty="0">
                <a:latin typeface="Times New Roman" panose="02020603050405020304" pitchFamily="18" charset="0"/>
                <a:cs typeface="Times New Roman" panose="02020603050405020304" pitchFamily="18" charset="0"/>
              </a:rPr>
              <a:t>A printer </a:t>
            </a:r>
          </a:p>
          <a:p>
            <a:pPr algn="just">
              <a:lnSpc>
                <a:spcPct val="150000"/>
              </a:lnSpc>
              <a:defRPr/>
            </a:pPr>
            <a:r>
              <a:rPr lang="en-US" sz="1950" dirty="0">
                <a:latin typeface="Times New Roman" panose="02020603050405020304" pitchFamily="18" charset="0"/>
                <a:cs typeface="Times New Roman" panose="02020603050405020304" pitchFamily="18" charset="0"/>
              </a:rPr>
              <a:t>A disk drive </a:t>
            </a:r>
          </a:p>
          <a:p>
            <a:pPr algn="just">
              <a:lnSpc>
                <a:spcPct val="150000"/>
              </a:lnSpc>
              <a:defRPr/>
            </a:pPr>
            <a:r>
              <a:rPr lang="en-US" sz="1950" dirty="0">
                <a:latin typeface="Times New Roman" panose="02020603050405020304" pitchFamily="18" charset="0"/>
                <a:cs typeface="Times New Roman" panose="02020603050405020304" pitchFamily="18" charset="0"/>
              </a:rPr>
              <a:t>Or just about anything else that exists on a computer.</a:t>
            </a:r>
            <a:endParaRPr lang="en-IN" sz="1950" dirty="0">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D9F9D16C-2F1F-81CD-CAC1-606C0B210C61}"/>
              </a:ext>
            </a:extLst>
          </p:cNvPr>
          <p:cNvSpPr>
            <a:spLocks noGrp="1"/>
          </p:cNvSpPr>
          <p:nvPr>
            <p:ph type="ftr" sz="quarter" idx="11"/>
          </p:nvPr>
        </p:nvSpPr>
        <p:spPr/>
        <p:txBody>
          <a:bodyPr/>
          <a:lstStyle/>
          <a:p>
            <a:pPr>
              <a:defRPr/>
            </a:pPr>
            <a:endParaRPr lang="en-IN" dirty="0"/>
          </a:p>
        </p:txBody>
      </p:sp>
      <p:sp>
        <p:nvSpPr>
          <p:cNvPr id="49157" name="Slide Number Placeholder 4">
            <a:extLst>
              <a:ext uri="{FF2B5EF4-FFF2-40B4-BE49-F238E27FC236}">
                <a16:creationId xmlns:a16="http://schemas.microsoft.com/office/drawing/2014/main" id="{A259D0F6-753B-6FA4-77DE-A65A2DA2C788}"/>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Times New Roman" panose="02020603050405020304" pitchFamily="18" charset="0"/>
              </a:defRPr>
            </a:lvl1pPr>
            <a:lvl2pPr marL="742950" indent="-285750">
              <a:defRPr b="1">
                <a:solidFill>
                  <a:schemeClr val="tx1"/>
                </a:solidFill>
                <a:latin typeface="Times New Roman" panose="02020603050405020304" pitchFamily="18" charset="0"/>
              </a:defRPr>
            </a:lvl2pPr>
            <a:lvl3pPr marL="1143000" indent="-228600">
              <a:defRPr b="1">
                <a:solidFill>
                  <a:schemeClr val="tx1"/>
                </a:solidFill>
                <a:latin typeface="Times New Roman" panose="02020603050405020304" pitchFamily="18" charset="0"/>
              </a:defRPr>
            </a:lvl3pPr>
            <a:lvl4pPr marL="1600200" indent="-228600">
              <a:defRPr b="1">
                <a:solidFill>
                  <a:schemeClr val="tx1"/>
                </a:solidFill>
                <a:latin typeface="Times New Roman" panose="02020603050405020304" pitchFamily="18" charset="0"/>
              </a:defRPr>
            </a:lvl4pPr>
            <a:lvl5pPr marL="2057400" indent="-228600">
              <a:defRPr b="1">
                <a:solidFill>
                  <a:schemeClr val="tx1"/>
                </a:solidFill>
                <a:latin typeface="Times New Roman" panose="02020603050405020304" pitchFamily="18" charset="0"/>
              </a:defRPr>
            </a:lvl5pPr>
            <a:lvl6pPr marL="2514600" indent="-228600" eaLnBrk="0" fontAlgn="base" hangingPunct="0">
              <a:spcBef>
                <a:spcPct val="0"/>
              </a:spcBef>
              <a:spcAft>
                <a:spcPct val="0"/>
              </a:spcAft>
              <a:defRPr b="1">
                <a:solidFill>
                  <a:schemeClr val="tx1"/>
                </a:solidFill>
                <a:latin typeface="Times New Roman" panose="02020603050405020304" pitchFamily="18" charset="0"/>
              </a:defRPr>
            </a:lvl6pPr>
            <a:lvl7pPr marL="2971800" indent="-228600" eaLnBrk="0" fontAlgn="base" hangingPunct="0">
              <a:spcBef>
                <a:spcPct val="0"/>
              </a:spcBef>
              <a:spcAft>
                <a:spcPct val="0"/>
              </a:spcAft>
              <a:defRPr b="1">
                <a:solidFill>
                  <a:schemeClr val="tx1"/>
                </a:solidFill>
                <a:latin typeface="Times New Roman" panose="02020603050405020304" pitchFamily="18" charset="0"/>
              </a:defRPr>
            </a:lvl7pPr>
            <a:lvl8pPr marL="3429000" indent="-228600" eaLnBrk="0" fontAlgn="base" hangingPunct="0">
              <a:spcBef>
                <a:spcPct val="0"/>
              </a:spcBef>
              <a:spcAft>
                <a:spcPct val="0"/>
              </a:spcAft>
              <a:defRPr b="1">
                <a:solidFill>
                  <a:schemeClr val="tx1"/>
                </a:solidFill>
                <a:latin typeface="Times New Roman" panose="02020603050405020304" pitchFamily="18" charset="0"/>
              </a:defRPr>
            </a:lvl8pPr>
            <a:lvl9pPr marL="3886200" indent="-228600" eaLnBrk="0" fontAlgn="base" hangingPunct="0">
              <a:spcBef>
                <a:spcPct val="0"/>
              </a:spcBef>
              <a:spcAft>
                <a:spcPct val="0"/>
              </a:spcAft>
              <a:defRPr b="1">
                <a:solidFill>
                  <a:schemeClr val="tx1"/>
                </a:solidFill>
                <a:latin typeface="Times New Roman" panose="02020603050405020304" pitchFamily="18" charset="0"/>
              </a:defRPr>
            </a:lvl9pPr>
          </a:lstStyle>
          <a:p>
            <a:fld id="{86925A40-2A0B-4EB4-A1C2-E9A2EB41BE2A}" type="slidenum">
              <a:rPr lang="en-IN" altLang="en-US" b="0" smtClean="0">
                <a:latin typeface="Tahoma" panose="020B0604030504040204" pitchFamily="34" charset="0"/>
              </a:rPr>
              <a:pPr/>
              <a:t>51</a:t>
            </a:fld>
            <a:endParaRPr lang="en-IN" altLang="en-US" b="0">
              <a:latin typeface="Tahoma" panose="020B0604030504040204" pitchFamily="34" charset="0"/>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26F0D9-9843-CDCA-BC4D-E04645DFF6D0}"/>
              </a:ext>
            </a:extLst>
          </p:cNvPr>
          <p:cNvSpPr>
            <a:spLocks noGrp="1"/>
          </p:cNvSpPr>
          <p:nvPr>
            <p:ph type="title"/>
          </p:nvPr>
        </p:nvSpPr>
        <p:spPr>
          <a:xfrm>
            <a:off x="1905001" y="749301"/>
            <a:ext cx="8253413" cy="411163"/>
          </a:xfrm>
        </p:spPr>
        <p:txBody>
          <a:bodyPr>
            <a:normAutofit fontScale="90000"/>
          </a:bodyPr>
          <a:lstStyle/>
          <a:p>
            <a:pPr algn="just">
              <a:defRPr/>
            </a:pPr>
            <a:r>
              <a:rPr lang="en-IN" dirty="0">
                <a:solidFill>
                  <a:srgbClr val="FF0000"/>
                </a:solidFill>
                <a:latin typeface="Times New Roman" panose="02020603050405020304" pitchFamily="18" charset="0"/>
                <a:cs typeface="Times New Roman" panose="02020603050405020304" pitchFamily="18" charset="0"/>
              </a:rPr>
              <a:t>NETWORK CRITERIA </a:t>
            </a:r>
          </a:p>
        </p:txBody>
      </p:sp>
      <p:sp>
        <p:nvSpPr>
          <p:cNvPr id="3" name="Content Placeholder 2">
            <a:extLst>
              <a:ext uri="{FF2B5EF4-FFF2-40B4-BE49-F238E27FC236}">
                <a16:creationId xmlns:a16="http://schemas.microsoft.com/office/drawing/2014/main" id="{136D0EA5-1C49-9798-84C9-2979A6D38EA9}"/>
              </a:ext>
            </a:extLst>
          </p:cNvPr>
          <p:cNvSpPr>
            <a:spLocks noGrp="1"/>
          </p:cNvSpPr>
          <p:nvPr>
            <p:ph idx="1"/>
          </p:nvPr>
        </p:nvSpPr>
        <p:spPr>
          <a:xfrm>
            <a:off x="243766" y="1791624"/>
            <a:ext cx="8440738" cy="4184650"/>
          </a:xfrm>
        </p:spPr>
        <p:txBody>
          <a:bodyPr>
            <a:normAutofit fontScale="92500" lnSpcReduction="10000"/>
          </a:bodyPr>
          <a:lstStyle/>
          <a:p>
            <a:pPr marL="0" indent="0" algn="just">
              <a:lnSpc>
                <a:spcPct val="150000"/>
              </a:lnSpc>
              <a:buNone/>
              <a:defRPr/>
            </a:pPr>
            <a:r>
              <a:rPr lang="en-US" sz="1950" dirty="0">
                <a:latin typeface="Times New Roman" panose="02020603050405020304" pitchFamily="18" charset="0"/>
                <a:cs typeface="Times New Roman" panose="02020603050405020304" pitchFamily="18" charset="0"/>
              </a:rPr>
              <a:t>A network must be able to meet certain criteria, these are mentioned below:</a:t>
            </a:r>
          </a:p>
          <a:p>
            <a:pPr algn="just">
              <a:lnSpc>
                <a:spcPct val="150000"/>
              </a:lnSpc>
              <a:defRPr/>
            </a:pPr>
            <a:r>
              <a:rPr lang="en-US" sz="1950" b="1" dirty="0">
                <a:latin typeface="Times New Roman" panose="02020603050405020304" pitchFamily="18" charset="0"/>
                <a:cs typeface="Times New Roman" panose="02020603050405020304" pitchFamily="18" charset="0"/>
              </a:rPr>
              <a:t>Performance</a:t>
            </a:r>
          </a:p>
          <a:p>
            <a:pPr algn="just">
              <a:lnSpc>
                <a:spcPct val="150000"/>
              </a:lnSpc>
              <a:defRPr/>
            </a:pPr>
            <a:r>
              <a:rPr lang="en-US" sz="1950" b="1" dirty="0">
                <a:latin typeface="Times New Roman" panose="02020603050405020304" pitchFamily="18" charset="0"/>
                <a:cs typeface="Times New Roman" panose="02020603050405020304" pitchFamily="18" charset="0"/>
              </a:rPr>
              <a:t>Reliability</a:t>
            </a:r>
          </a:p>
          <a:p>
            <a:pPr algn="just">
              <a:lnSpc>
                <a:spcPct val="150000"/>
              </a:lnSpc>
              <a:defRPr/>
            </a:pPr>
            <a:r>
              <a:rPr lang="en-US" sz="1950" b="1" dirty="0">
                <a:latin typeface="Times New Roman" panose="02020603050405020304" pitchFamily="18" charset="0"/>
                <a:cs typeface="Times New Roman" panose="02020603050405020304" pitchFamily="18" charset="0"/>
              </a:rPr>
              <a:t>Scalability</a:t>
            </a:r>
          </a:p>
          <a:p>
            <a:pPr marL="0" indent="0" algn="just">
              <a:lnSpc>
                <a:spcPct val="150000"/>
              </a:lnSpc>
              <a:buNone/>
              <a:defRPr/>
            </a:pPr>
            <a:r>
              <a:rPr lang="en-US" sz="1950" b="1" u="sng" dirty="0">
                <a:latin typeface="Times New Roman" panose="02020603050405020304" pitchFamily="18" charset="0"/>
                <a:cs typeface="Times New Roman" panose="02020603050405020304" pitchFamily="18" charset="0"/>
              </a:rPr>
              <a:t>Performance</a:t>
            </a:r>
          </a:p>
          <a:p>
            <a:pPr marL="0" indent="0" algn="just">
              <a:lnSpc>
                <a:spcPct val="150000"/>
              </a:lnSpc>
              <a:buNone/>
              <a:defRPr/>
            </a:pPr>
            <a:r>
              <a:rPr lang="en-US" sz="1950" dirty="0">
                <a:latin typeface="Times New Roman" panose="02020603050405020304" pitchFamily="18" charset="0"/>
                <a:cs typeface="Times New Roman" panose="02020603050405020304" pitchFamily="18" charset="0"/>
              </a:rPr>
              <a:t>It can be measured in following ways :</a:t>
            </a:r>
          </a:p>
          <a:p>
            <a:pPr algn="just">
              <a:lnSpc>
                <a:spcPct val="150000"/>
              </a:lnSpc>
              <a:defRPr/>
            </a:pPr>
            <a:r>
              <a:rPr lang="en-US" sz="1950" b="1" dirty="0">
                <a:latin typeface="Times New Roman" panose="02020603050405020304" pitchFamily="18" charset="0"/>
                <a:cs typeface="Times New Roman" panose="02020603050405020304" pitchFamily="18" charset="0"/>
              </a:rPr>
              <a:t>Transit time </a:t>
            </a:r>
            <a:r>
              <a:rPr lang="en-US" sz="1950" dirty="0">
                <a:latin typeface="Times New Roman" panose="02020603050405020304" pitchFamily="18" charset="0"/>
                <a:cs typeface="Times New Roman" panose="02020603050405020304" pitchFamily="18" charset="0"/>
              </a:rPr>
              <a:t>: It is the time taken to travel a message from one device to another.</a:t>
            </a:r>
          </a:p>
          <a:p>
            <a:pPr algn="just">
              <a:lnSpc>
                <a:spcPct val="150000"/>
              </a:lnSpc>
              <a:defRPr/>
            </a:pPr>
            <a:r>
              <a:rPr lang="en-US" sz="1950" b="1" dirty="0">
                <a:latin typeface="Times New Roman" panose="02020603050405020304" pitchFamily="18" charset="0"/>
                <a:cs typeface="Times New Roman" panose="02020603050405020304" pitchFamily="18" charset="0"/>
              </a:rPr>
              <a:t>Response time </a:t>
            </a:r>
            <a:r>
              <a:rPr lang="en-US" sz="1950" dirty="0">
                <a:latin typeface="Times New Roman" panose="02020603050405020304" pitchFamily="18" charset="0"/>
                <a:cs typeface="Times New Roman" panose="02020603050405020304" pitchFamily="18" charset="0"/>
              </a:rPr>
              <a:t>: It is defined as the time elapsed between enquiry and response.</a:t>
            </a:r>
          </a:p>
        </p:txBody>
      </p:sp>
      <p:sp>
        <p:nvSpPr>
          <p:cNvPr id="4" name="Footer Placeholder 3">
            <a:extLst>
              <a:ext uri="{FF2B5EF4-FFF2-40B4-BE49-F238E27FC236}">
                <a16:creationId xmlns:a16="http://schemas.microsoft.com/office/drawing/2014/main" id="{708D8803-31BD-A0A8-5F07-63DBFD749C28}"/>
              </a:ext>
            </a:extLst>
          </p:cNvPr>
          <p:cNvSpPr>
            <a:spLocks noGrp="1"/>
          </p:cNvSpPr>
          <p:nvPr>
            <p:ph type="ftr" sz="quarter" idx="11"/>
          </p:nvPr>
        </p:nvSpPr>
        <p:spPr/>
        <p:txBody>
          <a:bodyPr/>
          <a:lstStyle/>
          <a:p>
            <a:pPr>
              <a:defRPr/>
            </a:pPr>
            <a:endParaRPr lang="en-IN" dirty="0"/>
          </a:p>
        </p:txBody>
      </p:sp>
      <p:sp>
        <p:nvSpPr>
          <p:cNvPr id="50181" name="Slide Number Placeholder 4">
            <a:extLst>
              <a:ext uri="{FF2B5EF4-FFF2-40B4-BE49-F238E27FC236}">
                <a16:creationId xmlns:a16="http://schemas.microsoft.com/office/drawing/2014/main" id="{FFD77411-2631-1D43-4C7C-C435E442EA61}"/>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Times New Roman" panose="02020603050405020304" pitchFamily="18" charset="0"/>
              </a:defRPr>
            </a:lvl1pPr>
            <a:lvl2pPr marL="742950" indent="-285750">
              <a:defRPr b="1">
                <a:solidFill>
                  <a:schemeClr val="tx1"/>
                </a:solidFill>
                <a:latin typeface="Times New Roman" panose="02020603050405020304" pitchFamily="18" charset="0"/>
              </a:defRPr>
            </a:lvl2pPr>
            <a:lvl3pPr marL="1143000" indent="-228600">
              <a:defRPr b="1">
                <a:solidFill>
                  <a:schemeClr val="tx1"/>
                </a:solidFill>
                <a:latin typeface="Times New Roman" panose="02020603050405020304" pitchFamily="18" charset="0"/>
              </a:defRPr>
            </a:lvl3pPr>
            <a:lvl4pPr marL="1600200" indent="-228600">
              <a:defRPr b="1">
                <a:solidFill>
                  <a:schemeClr val="tx1"/>
                </a:solidFill>
                <a:latin typeface="Times New Roman" panose="02020603050405020304" pitchFamily="18" charset="0"/>
              </a:defRPr>
            </a:lvl4pPr>
            <a:lvl5pPr marL="2057400" indent="-228600">
              <a:defRPr b="1">
                <a:solidFill>
                  <a:schemeClr val="tx1"/>
                </a:solidFill>
                <a:latin typeface="Times New Roman" panose="02020603050405020304" pitchFamily="18" charset="0"/>
              </a:defRPr>
            </a:lvl5pPr>
            <a:lvl6pPr marL="2514600" indent="-228600" eaLnBrk="0" fontAlgn="base" hangingPunct="0">
              <a:spcBef>
                <a:spcPct val="0"/>
              </a:spcBef>
              <a:spcAft>
                <a:spcPct val="0"/>
              </a:spcAft>
              <a:defRPr b="1">
                <a:solidFill>
                  <a:schemeClr val="tx1"/>
                </a:solidFill>
                <a:latin typeface="Times New Roman" panose="02020603050405020304" pitchFamily="18" charset="0"/>
              </a:defRPr>
            </a:lvl6pPr>
            <a:lvl7pPr marL="2971800" indent="-228600" eaLnBrk="0" fontAlgn="base" hangingPunct="0">
              <a:spcBef>
                <a:spcPct val="0"/>
              </a:spcBef>
              <a:spcAft>
                <a:spcPct val="0"/>
              </a:spcAft>
              <a:defRPr b="1">
                <a:solidFill>
                  <a:schemeClr val="tx1"/>
                </a:solidFill>
                <a:latin typeface="Times New Roman" panose="02020603050405020304" pitchFamily="18" charset="0"/>
              </a:defRPr>
            </a:lvl7pPr>
            <a:lvl8pPr marL="3429000" indent="-228600" eaLnBrk="0" fontAlgn="base" hangingPunct="0">
              <a:spcBef>
                <a:spcPct val="0"/>
              </a:spcBef>
              <a:spcAft>
                <a:spcPct val="0"/>
              </a:spcAft>
              <a:defRPr b="1">
                <a:solidFill>
                  <a:schemeClr val="tx1"/>
                </a:solidFill>
                <a:latin typeface="Times New Roman" panose="02020603050405020304" pitchFamily="18" charset="0"/>
              </a:defRPr>
            </a:lvl8pPr>
            <a:lvl9pPr marL="3886200" indent="-228600" eaLnBrk="0" fontAlgn="base" hangingPunct="0">
              <a:spcBef>
                <a:spcPct val="0"/>
              </a:spcBef>
              <a:spcAft>
                <a:spcPct val="0"/>
              </a:spcAft>
              <a:defRPr b="1">
                <a:solidFill>
                  <a:schemeClr val="tx1"/>
                </a:solidFill>
                <a:latin typeface="Times New Roman" panose="02020603050405020304" pitchFamily="18" charset="0"/>
              </a:defRPr>
            </a:lvl9pPr>
          </a:lstStyle>
          <a:p>
            <a:fld id="{33DF6C8E-EB85-4C73-BB8F-129C2BB7B02F}" type="slidenum">
              <a:rPr lang="en-IN" altLang="en-US" b="0" smtClean="0">
                <a:latin typeface="Tahoma" panose="020B0604030504040204" pitchFamily="34" charset="0"/>
              </a:rPr>
              <a:pPr/>
              <a:t>52</a:t>
            </a:fld>
            <a:endParaRPr lang="en-IN" altLang="en-US" b="0">
              <a:latin typeface="Tahoma" panose="020B0604030504040204" pitchFamily="34" charset="0"/>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E580DC-EA91-1175-87EA-282DCF727254}"/>
              </a:ext>
            </a:extLst>
          </p:cNvPr>
          <p:cNvSpPr>
            <a:spLocks noGrp="1"/>
          </p:cNvSpPr>
          <p:nvPr>
            <p:ph type="title"/>
          </p:nvPr>
        </p:nvSpPr>
        <p:spPr>
          <a:xfrm>
            <a:off x="1522335" y="505556"/>
            <a:ext cx="7886700" cy="404812"/>
          </a:xfrm>
        </p:spPr>
        <p:txBody>
          <a:bodyPr>
            <a:normAutofit fontScale="90000"/>
          </a:bodyPr>
          <a:lstStyle/>
          <a:p>
            <a:pPr>
              <a:defRPr/>
            </a:pPr>
            <a:r>
              <a:rPr lang="en-IN" dirty="0">
                <a:solidFill>
                  <a:srgbClr val="FF0000"/>
                </a:solidFill>
                <a:latin typeface="Times New Roman" panose="02020603050405020304" pitchFamily="18" charset="0"/>
                <a:cs typeface="Times New Roman" panose="02020603050405020304" pitchFamily="18" charset="0"/>
              </a:rPr>
              <a:t>NETWORK CRITERIA (</a:t>
            </a:r>
            <a:r>
              <a:rPr lang="en-IN" dirty="0" err="1">
                <a:solidFill>
                  <a:srgbClr val="FF0000"/>
                </a:solidFill>
                <a:latin typeface="Times New Roman" panose="02020603050405020304" pitchFamily="18" charset="0"/>
                <a:cs typeface="Times New Roman" panose="02020603050405020304" pitchFamily="18" charset="0"/>
              </a:rPr>
              <a:t>contd</a:t>
            </a:r>
            <a:r>
              <a:rPr lang="en-IN" dirty="0">
                <a:solidFill>
                  <a:srgbClr val="FF0000"/>
                </a:solidFill>
                <a:latin typeface="Times New Roman" panose="02020603050405020304" pitchFamily="18" charset="0"/>
                <a:cs typeface="Times New Roman" panose="02020603050405020304" pitchFamily="18" charset="0"/>
              </a:rPr>
              <a:t>…)</a:t>
            </a:r>
            <a:endParaRPr lang="en-IN" dirty="0">
              <a:solidFill>
                <a:srgbClr val="FF0000"/>
              </a:solidFill>
            </a:endParaRPr>
          </a:p>
        </p:txBody>
      </p:sp>
      <p:sp>
        <p:nvSpPr>
          <p:cNvPr id="3" name="Content Placeholder 2">
            <a:extLst>
              <a:ext uri="{FF2B5EF4-FFF2-40B4-BE49-F238E27FC236}">
                <a16:creationId xmlns:a16="http://schemas.microsoft.com/office/drawing/2014/main" id="{58C04BD2-098A-0237-9ED8-456490E54D5F}"/>
              </a:ext>
            </a:extLst>
          </p:cNvPr>
          <p:cNvSpPr>
            <a:spLocks noGrp="1"/>
          </p:cNvSpPr>
          <p:nvPr>
            <p:ph idx="1"/>
          </p:nvPr>
        </p:nvSpPr>
        <p:spPr>
          <a:xfrm>
            <a:off x="155173" y="1145681"/>
            <a:ext cx="8358511" cy="4695825"/>
          </a:xfrm>
        </p:spPr>
        <p:txBody>
          <a:bodyPr/>
          <a:lstStyle/>
          <a:p>
            <a:pPr marL="0" indent="0" algn="just">
              <a:lnSpc>
                <a:spcPct val="150000"/>
              </a:lnSpc>
              <a:buNone/>
              <a:defRPr/>
            </a:pPr>
            <a:r>
              <a:rPr lang="en-US" sz="1950" dirty="0">
                <a:latin typeface="Times New Roman" panose="02020603050405020304" pitchFamily="18" charset="0"/>
                <a:cs typeface="Times New Roman" panose="02020603050405020304" pitchFamily="18" charset="0"/>
              </a:rPr>
              <a:t>Other ways to measure performance are :</a:t>
            </a:r>
          </a:p>
          <a:p>
            <a:pPr algn="just">
              <a:lnSpc>
                <a:spcPct val="150000"/>
              </a:lnSpc>
              <a:defRPr/>
            </a:pPr>
            <a:r>
              <a:rPr lang="en-US" sz="1950" dirty="0">
                <a:latin typeface="Times New Roman" panose="02020603050405020304" pitchFamily="18" charset="0"/>
                <a:cs typeface="Times New Roman" panose="02020603050405020304" pitchFamily="18" charset="0"/>
              </a:rPr>
              <a:t>Efficiency of software</a:t>
            </a:r>
          </a:p>
          <a:p>
            <a:pPr algn="just">
              <a:lnSpc>
                <a:spcPct val="150000"/>
              </a:lnSpc>
              <a:defRPr/>
            </a:pPr>
            <a:r>
              <a:rPr lang="en-US" sz="1950" dirty="0">
                <a:latin typeface="Times New Roman" panose="02020603050405020304" pitchFamily="18" charset="0"/>
                <a:cs typeface="Times New Roman" panose="02020603050405020304" pitchFamily="18" charset="0"/>
              </a:rPr>
              <a:t>Number of users</a:t>
            </a:r>
          </a:p>
          <a:p>
            <a:pPr algn="just">
              <a:lnSpc>
                <a:spcPct val="150000"/>
              </a:lnSpc>
              <a:defRPr/>
            </a:pPr>
            <a:r>
              <a:rPr lang="en-US" sz="1950" dirty="0">
                <a:latin typeface="Times New Roman" panose="02020603050405020304" pitchFamily="18" charset="0"/>
                <a:cs typeface="Times New Roman" panose="02020603050405020304" pitchFamily="18" charset="0"/>
              </a:rPr>
              <a:t>Capability of connected hardware</a:t>
            </a:r>
          </a:p>
          <a:p>
            <a:pPr marL="0" indent="0" algn="just">
              <a:lnSpc>
                <a:spcPct val="150000"/>
              </a:lnSpc>
              <a:buNone/>
              <a:defRPr/>
            </a:pPr>
            <a:r>
              <a:rPr lang="en-US" sz="1950" b="1" u="sng" dirty="0">
                <a:latin typeface="Times New Roman" panose="02020603050405020304" pitchFamily="18" charset="0"/>
                <a:cs typeface="Times New Roman" panose="02020603050405020304" pitchFamily="18" charset="0"/>
              </a:rPr>
              <a:t>Reliability</a:t>
            </a:r>
          </a:p>
          <a:p>
            <a:pPr algn="just">
              <a:lnSpc>
                <a:spcPct val="150000"/>
              </a:lnSpc>
              <a:defRPr/>
            </a:pPr>
            <a:r>
              <a:rPr lang="en-US" sz="1950" dirty="0">
                <a:latin typeface="Times New Roman" panose="02020603050405020304" pitchFamily="18" charset="0"/>
                <a:cs typeface="Times New Roman" panose="02020603050405020304" pitchFamily="18" charset="0"/>
              </a:rPr>
              <a:t>It decides the frequency at which network failure take place. More the failures are, less is the network's reliability. </a:t>
            </a:r>
            <a:endParaRPr lang="en-IN" sz="1950" dirty="0">
              <a:latin typeface="Times New Roman" panose="02020603050405020304" pitchFamily="18" charset="0"/>
              <a:cs typeface="Times New Roman" panose="02020603050405020304" pitchFamily="18" charset="0"/>
            </a:endParaRPr>
          </a:p>
          <a:p>
            <a:pPr>
              <a:defRPr/>
            </a:pPr>
            <a:endParaRPr lang="en-IN" dirty="0"/>
          </a:p>
        </p:txBody>
      </p:sp>
      <p:sp>
        <p:nvSpPr>
          <p:cNvPr id="4" name="Footer Placeholder 3">
            <a:extLst>
              <a:ext uri="{FF2B5EF4-FFF2-40B4-BE49-F238E27FC236}">
                <a16:creationId xmlns:a16="http://schemas.microsoft.com/office/drawing/2014/main" id="{6AE5BFB3-8DCA-CEFB-F992-D03E9192461D}"/>
              </a:ext>
            </a:extLst>
          </p:cNvPr>
          <p:cNvSpPr>
            <a:spLocks noGrp="1"/>
          </p:cNvSpPr>
          <p:nvPr>
            <p:ph type="ftr" sz="quarter" idx="11"/>
          </p:nvPr>
        </p:nvSpPr>
        <p:spPr/>
        <p:txBody>
          <a:bodyPr/>
          <a:lstStyle/>
          <a:p>
            <a:pPr>
              <a:defRPr/>
            </a:pPr>
            <a:endParaRPr lang="en-IN" dirty="0"/>
          </a:p>
        </p:txBody>
      </p:sp>
      <p:sp>
        <p:nvSpPr>
          <p:cNvPr id="51205" name="Slide Number Placeholder 4">
            <a:extLst>
              <a:ext uri="{FF2B5EF4-FFF2-40B4-BE49-F238E27FC236}">
                <a16:creationId xmlns:a16="http://schemas.microsoft.com/office/drawing/2014/main" id="{C33B6019-760B-6F77-77A8-0204CA57C892}"/>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Times New Roman" panose="02020603050405020304" pitchFamily="18" charset="0"/>
              </a:defRPr>
            </a:lvl1pPr>
            <a:lvl2pPr marL="742950" indent="-285750">
              <a:defRPr b="1">
                <a:solidFill>
                  <a:schemeClr val="tx1"/>
                </a:solidFill>
                <a:latin typeface="Times New Roman" panose="02020603050405020304" pitchFamily="18" charset="0"/>
              </a:defRPr>
            </a:lvl2pPr>
            <a:lvl3pPr marL="1143000" indent="-228600">
              <a:defRPr b="1">
                <a:solidFill>
                  <a:schemeClr val="tx1"/>
                </a:solidFill>
                <a:latin typeface="Times New Roman" panose="02020603050405020304" pitchFamily="18" charset="0"/>
              </a:defRPr>
            </a:lvl3pPr>
            <a:lvl4pPr marL="1600200" indent="-228600">
              <a:defRPr b="1">
                <a:solidFill>
                  <a:schemeClr val="tx1"/>
                </a:solidFill>
                <a:latin typeface="Times New Roman" panose="02020603050405020304" pitchFamily="18" charset="0"/>
              </a:defRPr>
            </a:lvl4pPr>
            <a:lvl5pPr marL="2057400" indent="-228600">
              <a:defRPr b="1">
                <a:solidFill>
                  <a:schemeClr val="tx1"/>
                </a:solidFill>
                <a:latin typeface="Times New Roman" panose="02020603050405020304" pitchFamily="18" charset="0"/>
              </a:defRPr>
            </a:lvl5pPr>
            <a:lvl6pPr marL="2514600" indent="-228600" eaLnBrk="0" fontAlgn="base" hangingPunct="0">
              <a:spcBef>
                <a:spcPct val="0"/>
              </a:spcBef>
              <a:spcAft>
                <a:spcPct val="0"/>
              </a:spcAft>
              <a:defRPr b="1">
                <a:solidFill>
                  <a:schemeClr val="tx1"/>
                </a:solidFill>
                <a:latin typeface="Times New Roman" panose="02020603050405020304" pitchFamily="18" charset="0"/>
              </a:defRPr>
            </a:lvl6pPr>
            <a:lvl7pPr marL="2971800" indent="-228600" eaLnBrk="0" fontAlgn="base" hangingPunct="0">
              <a:spcBef>
                <a:spcPct val="0"/>
              </a:spcBef>
              <a:spcAft>
                <a:spcPct val="0"/>
              </a:spcAft>
              <a:defRPr b="1">
                <a:solidFill>
                  <a:schemeClr val="tx1"/>
                </a:solidFill>
                <a:latin typeface="Times New Roman" panose="02020603050405020304" pitchFamily="18" charset="0"/>
              </a:defRPr>
            </a:lvl7pPr>
            <a:lvl8pPr marL="3429000" indent="-228600" eaLnBrk="0" fontAlgn="base" hangingPunct="0">
              <a:spcBef>
                <a:spcPct val="0"/>
              </a:spcBef>
              <a:spcAft>
                <a:spcPct val="0"/>
              </a:spcAft>
              <a:defRPr b="1">
                <a:solidFill>
                  <a:schemeClr val="tx1"/>
                </a:solidFill>
                <a:latin typeface="Times New Roman" panose="02020603050405020304" pitchFamily="18" charset="0"/>
              </a:defRPr>
            </a:lvl8pPr>
            <a:lvl9pPr marL="3886200" indent="-228600" eaLnBrk="0" fontAlgn="base" hangingPunct="0">
              <a:spcBef>
                <a:spcPct val="0"/>
              </a:spcBef>
              <a:spcAft>
                <a:spcPct val="0"/>
              </a:spcAft>
              <a:defRPr b="1">
                <a:solidFill>
                  <a:schemeClr val="tx1"/>
                </a:solidFill>
                <a:latin typeface="Times New Roman" panose="02020603050405020304" pitchFamily="18" charset="0"/>
              </a:defRPr>
            </a:lvl9pPr>
          </a:lstStyle>
          <a:p>
            <a:fld id="{0A6C22A7-6E74-4923-B2DF-A6B8E079E663}" type="slidenum">
              <a:rPr lang="en-IN" altLang="en-US" b="0" smtClean="0">
                <a:latin typeface="Tahoma" panose="020B0604030504040204" pitchFamily="34" charset="0"/>
              </a:rPr>
              <a:pPr/>
              <a:t>53</a:t>
            </a:fld>
            <a:endParaRPr lang="en-IN" altLang="en-US" b="0">
              <a:latin typeface="Tahoma" panose="020B0604030504040204" pitchFamily="34" charset="0"/>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F32A81-FAD7-FB8F-A173-D7E9EE1638FE}"/>
              </a:ext>
            </a:extLst>
          </p:cNvPr>
          <p:cNvSpPr>
            <a:spLocks noGrp="1"/>
          </p:cNvSpPr>
          <p:nvPr>
            <p:ph type="title"/>
          </p:nvPr>
        </p:nvSpPr>
        <p:spPr>
          <a:xfrm>
            <a:off x="900898" y="447612"/>
            <a:ext cx="7886700" cy="460375"/>
          </a:xfrm>
        </p:spPr>
        <p:txBody>
          <a:bodyPr>
            <a:normAutofit fontScale="90000"/>
          </a:bodyPr>
          <a:lstStyle/>
          <a:p>
            <a:pPr algn="just">
              <a:defRPr/>
            </a:pPr>
            <a:r>
              <a:rPr lang="en-IN" sz="3000" dirty="0">
                <a:solidFill>
                  <a:srgbClr val="FF0000"/>
                </a:solidFill>
                <a:latin typeface="Times New Roman" panose="02020603050405020304" pitchFamily="18" charset="0"/>
                <a:cs typeface="Times New Roman" panose="02020603050405020304" pitchFamily="18" charset="0"/>
              </a:rPr>
              <a:t>NETWORK CRITERIA (</a:t>
            </a:r>
            <a:r>
              <a:rPr lang="en-IN" sz="3000" dirty="0" err="1">
                <a:solidFill>
                  <a:srgbClr val="FF0000"/>
                </a:solidFill>
                <a:latin typeface="Times New Roman" panose="02020603050405020304" pitchFamily="18" charset="0"/>
                <a:cs typeface="Times New Roman" panose="02020603050405020304" pitchFamily="18" charset="0"/>
              </a:rPr>
              <a:t>contd</a:t>
            </a:r>
            <a:r>
              <a:rPr lang="en-IN" sz="3000" dirty="0">
                <a:solidFill>
                  <a:srgbClr val="FF0000"/>
                </a:solidFill>
                <a:latin typeface="Times New Roman" panose="02020603050405020304" pitchFamily="18" charset="0"/>
                <a:cs typeface="Times New Roman" panose="02020603050405020304" pitchFamily="18" charset="0"/>
              </a:rPr>
              <a:t>…)</a:t>
            </a:r>
          </a:p>
        </p:txBody>
      </p:sp>
      <p:sp>
        <p:nvSpPr>
          <p:cNvPr id="3" name="Content Placeholder 2">
            <a:extLst>
              <a:ext uri="{FF2B5EF4-FFF2-40B4-BE49-F238E27FC236}">
                <a16:creationId xmlns:a16="http://schemas.microsoft.com/office/drawing/2014/main" id="{63739F8E-EE49-ED49-DBA6-09800EA0ED5E}"/>
              </a:ext>
            </a:extLst>
          </p:cNvPr>
          <p:cNvSpPr>
            <a:spLocks noGrp="1"/>
          </p:cNvSpPr>
          <p:nvPr>
            <p:ph idx="1"/>
          </p:nvPr>
        </p:nvSpPr>
        <p:spPr>
          <a:xfrm>
            <a:off x="190685" y="1443037"/>
            <a:ext cx="8394022" cy="4718066"/>
          </a:xfrm>
        </p:spPr>
        <p:txBody>
          <a:bodyPr>
            <a:normAutofit/>
          </a:bodyPr>
          <a:lstStyle/>
          <a:p>
            <a:pPr marL="0" indent="0" algn="just">
              <a:lnSpc>
                <a:spcPct val="150000"/>
              </a:lnSpc>
              <a:buNone/>
              <a:defRPr/>
            </a:pPr>
            <a:r>
              <a:rPr lang="en-US" sz="1950" u="sng" dirty="0">
                <a:latin typeface="Times New Roman" panose="02020603050405020304" pitchFamily="18" charset="0"/>
                <a:cs typeface="Times New Roman" panose="02020603050405020304" pitchFamily="18" charset="0"/>
              </a:rPr>
              <a:t>Security</a:t>
            </a:r>
          </a:p>
          <a:p>
            <a:pPr algn="just">
              <a:lnSpc>
                <a:spcPct val="150000"/>
              </a:lnSpc>
              <a:defRPr/>
            </a:pPr>
            <a:r>
              <a:rPr lang="en-US" sz="1950" dirty="0">
                <a:latin typeface="Times New Roman" panose="02020603050405020304" pitchFamily="18" charset="0"/>
                <a:cs typeface="Times New Roman" panose="02020603050405020304" pitchFamily="18" charset="0"/>
              </a:rPr>
              <a:t>It refers to the </a:t>
            </a:r>
            <a:r>
              <a:rPr lang="en-US" sz="1950" b="1" dirty="0">
                <a:latin typeface="Times New Roman" panose="02020603050405020304" pitchFamily="18" charset="0"/>
                <a:cs typeface="Times New Roman" panose="02020603050405020304" pitchFamily="18" charset="0"/>
              </a:rPr>
              <a:t>protection of data </a:t>
            </a:r>
            <a:r>
              <a:rPr lang="en-US" sz="1950" dirty="0">
                <a:latin typeface="Times New Roman" panose="02020603050405020304" pitchFamily="18" charset="0"/>
                <a:cs typeface="Times New Roman" panose="02020603050405020304" pitchFamily="18" charset="0"/>
              </a:rPr>
              <a:t>from </a:t>
            </a:r>
            <a:r>
              <a:rPr lang="en-US" sz="1950" b="1" dirty="0">
                <a:latin typeface="Times New Roman" panose="02020603050405020304" pitchFamily="18" charset="0"/>
                <a:cs typeface="Times New Roman" panose="02020603050405020304" pitchFamily="18" charset="0"/>
              </a:rPr>
              <a:t>unauthorized</a:t>
            </a:r>
            <a:r>
              <a:rPr lang="en-US" sz="1950" dirty="0">
                <a:latin typeface="Times New Roman" panose="02020603050405020304" pitchFamily="18" charset="0"/>
                <a:cs typeface="Times New Roman" panose="02020603050405020304" pitchFamily="18" charset="0"/>
              </a:rPr>
              <a:t> users or access. While traveling through a network, data passes many layers of the network, and data can be traced if attempted. Hence security is also a very important characteristic of networks.</a:t>
            </a:r>
            <a:endParaRPr lang="en-IN" sz="1950" dirty="0">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258FFEF7-97BB-AC91-CC24-3E16ED50BE18}"/>
              </a:ext>
            </a:extLst>
          </p:cNvPr>
          <p:cNvSpPr>
            <a:spLocks noGrp="1"/>
          </p:cNvSpPr>
          <p:nvPr>
            <p:ph type="ftr" sz="quarter" idx="11"/>
          </p:nvPr>
        </p:nvSpPr>
        <p:spPr/>
        <p:txBody>
          <a:bodyPr/>
          <a:lstStyle/>
          <a:p>
            <a:pPr>
              <a:defRPr/>
            </a:pPr>
            <a:endParaRPr lang="en-IN" dirty="0"/>
          </a:p>
        </p:txBody>
      </p:sp>
      <p:sp>
        <p:nvSpPr>
          <p:cNvPr id="52229" name="Slide Number Placeholder 4">
            <a:extLst>
              <a:ext uri="{FF2B5EF4-FFF2-40B4-BE49-F238E27FC236}">
                <a16:creationId xmlns:a16="http://schemas.microsoft.com/office/drawing/2014/main" id="{76DF9E98-CCC1-C28C-8DBE-402DF1571273}"/>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Times New Roman" panose="02020603050405020304" pitchFamily="18" charset="0"/>
              </a:defRPr>
            </a:lvl1pPr>
            <a:lvl2pPr marL="742950" indent="-285750">
              <a:defRPr b="1">
                <a:solidFill>
                  <a:schemeClr val="tx1"/>
                </a:solidFill>
                <a:latin typeface="Times New Roman" panose="02020603050405020304" pitchFamily="18" charset="0"/>
              </a:defRPr>
            </a:lvl2pPr>
            <a:lvl3pPr marL="1143000" indent="-228600">
              <a:defRPr b="1">
                <a:solidFill>
                  <a:schemeClr val="tx1"/>
                </a:solidFill>
                <a:latin typeface="Times New Roman" panose="02020603050405020304" pitchFamily="18" charset="0"/>
              </a:defRPr>
            </a:lvl3pPr>
            <a:lvl4pPr marL="1600200" indent="-228600">
              <a:defRPr b="1">
                <a:solidFill>
                  <a:schemeClr val="tx1"/>
                </a:solidFill>
                <a:latin typeface="Times New Roman" panose="02020603050405020304" pitchFamily="18" charset="0"/>
              </a:defRPr>
            </a:lvl4pPr>
            <a:lvl5pPr marL="2057400" indent="-228600">
              <a:defRPr b="1">
                <a:solidFill>
                  <a:schemeClr val="tx1"/>
                </a:solidFill>
                <a:latin typeface="Times New Roman" panose="02020603050405020304" pitchFamily="18" charset="0"/>
              </a:defRPr>
            </a:lvl5pPr>
            <a:lvl6pPr marL="2514600" indent="-228600" eaLnBrk="0" fontAlgn="base" hangingPunct="0">
              <a:spcBef>
                <a:spcPct val="0"/>
              </a:spcBef>
              <a:spcAft>
                <a:spcPct val="0"/>
              </a:spcAft>
              <a:defRPr b="1">
                <a:solidFill>
                  <a:schemeClr val="tx1"/>
                </a:solidFill>
                <a:latin typeface="Times New Roman" panose="02020603050405020304" pitchFamily="18" charset="0"/>
              </a:defRPr>
            </a:lvl6pPr>
            <a:lvl7pPr marL="2971800" indent="-228600" eaLnBrk="0" fontAlgn="base" hangingPunct="0">
              <a:spcBef>
                <a:spcPct val="0"/>
              </a:spcBef>
              <a:spcAft>
                <a:spcPct val="0"/>
              </a:spcAft>
              <a:defRPr b="1">
                <a:solidFill>
                  <a:schemeClr val="tx1"/>
                </a:solidFill>
                <a:latin typeface="Times New Roman" panose="02020603050405020304" pitchFamily="18" charset="0"/>
              </a:defRPr>
            </a:lvl7pPr>
            <a:lvl8pPr marL="3429000" indent="-228600" eaLnBrk="0" fontAlgn="base" hangingPunct="0">
              <a:spcBef>
                <a:spcPct val="0"/>
              </a:spcBef>
              <a:spcAft>
                <a:spcPct val="0"/>
              </a:spcAft>
              <a:defRPr b="1">
                <a:solidFill>
                  <a:schemeClr val="tx1"/>
                </a:solidFill>
                <a:latin typeface="Times New Roman" panose="02020603050405020304" pitchFamily="18" charset="0"/>
              </a:defRPr>
            </a:lvl8pPr>
            <a:lvl9pPr marL="3886200" indent="-228600" eaLnBrk="0" fontAlgn="base" hangingPunct="0">
              <a:spcBef>
                <a:spcPct val="0"/>
              </a:spcBef>
              <a:spcAft>
                <a:spcPct val="0"/>
              </a:spcAft>
              <a:defRPr b="1">
                <a:solidFill>
                  <a:schemeClr val="tx1"/>
                </a:solidFill>
                <a:latin typeface="Times New Roman" panose="02020603050405020304" pitchFamily="18" charset="0"/>
              </a:defRPr>
            </a:lvl9pPr>
          </a:lstStyle>
          <a:p>
            <a:fld id="{4DDEF899-F2A7-4CDE-84D8-9AABCD151213}" type="slidenum">
              <a:rPr lang="en-IN" altLang="en-US" b="0" smtClean="0">
                <a:latin typeface="Tahoma" panose="020B0604030504040204" pitchFamily="34" charset="0"/>
              </a:rPr>
              <a:pPr/>
              <a:t>54</a:t>
            </a:fld>
            <a:endParaRPr lang="en-IN" altLang="en-US" b="0">
              <a:latin typeface="Tahoma" panose="020B0604030504040204" pitchFamily="34" charset="0"/>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04CB9D-1D85-5562-6710-CC4322CF5CDD}"/>
              </a:ext>
            </a:extLst>
          </p:cNvPr>
          <p:cNvSpPr>
            <a:spLocks noGrp="1"/>
          </p:cNvSpPr>
          <p:nvPr>
            <p:ph type="title"/>
          </p:nvPr>
        </p:nvSpPr>
        <p:spPr>
          <a:xfrm>
            <a:off x="684352" y="520573"/>
            <a:ext cx="8112125" cy="560387"/>
          </a:xfrm>
        </p:spPr>
        <p:txBody>
          <a:bodyPr>
            <a:normAutofit/>
          </a:bodyPr>
          <a:lstStyle/>
          <a:p>
            <a:pPr algn="just">
              <a:defRPr/>
            </a:pPr>
            <a:r>
              <a:rPr lang="en-IN" sz="3000" dirty="0">
                <a:solidFill>
                  <a:srgbClr val="FF0000"/>
                </a:solidFill>
                <a:latin typeface="Times New Roman" panose="02020603050405020304" pitchFamily="18" charset="0"/>
                <a:cs typeface="Times New Roman" panose="02020603050405020304" pitchFamily="18" charset="0"/>
              </a:rPr>
              <a:t>PROPERTIES OF GOOD NETWORK </a:t>
            </a:r>
          </a:p>
        </p:txBody>
      </p:sp>
      <p:sp>
        <p:nvSpPr>
          <p:cNvPr id="3" name="Content Placeholder 2">
            <a:extLst>
              <a:ext uri="{FF2B5EF4-FFF2-40B4-BE49-F238E27FC236}">
                <a16:creationId xmlns:a16="http://schemas.microsoft.com/office/drawing/2014/main" id="{ABA1509E-A1AC-17CC-6A0B-8234D647D44A}"/>
              </a:ext>
            </a:extLst>
          </p:cNvPr>
          <p:cNvSpPr>
            <a:spLocks noGrp="1"/>
          </p:cNvSpPr>
          <p:nvPr>
            <p:ph idx="1"/>
          </p:nvPr>
        </p:nvSpPr>
        <p:spPr>
          <a:xfrm>
            <a:off x="163620" y="1446085"/>
            <a:ext cx="8197850" cy="3663950"/>
          </a:xfrm>
        </p:spPr>
        <p:txBody>
          <a:bodyPr>
            <a:normAutofit/>
          </a:bodyPr>
          <a:lstStyle/>
          <a:p>
            <a:pPr algn="just">
              <a:lnSpc>
                <a:spcPct val="150000"/>
              </a:lnSpc>
              <a:defRPr/>
            </a:pPr>
            <a:r>
              <a:rPr lang="en-US" sz="1950" b="1" dirty="0">
                <a:latin typeface="Times New Roman" panose="02020603050405020304" pitchFamily="18" charset="0"/>
                <a:cs typeface="Times New Roman" panose="02020603050405020304" pitchFamily="18" charset="0"/>
              </a:rPr>
              <a:t>Interpersonal Communication</a:t>
            </a:r>
            <a:r>
              <a:rPr lang="en-US" sz="1950" dirty="0">
                <a:latin typeface="Times New Roman" panose="02020603050405020304" pitchFamily="18" charset="0"/>
                <a:cs typeface="Times New Roman" panose="02020603050405020304" pitchFamily="18" charset="0"/>
              </a:rPr>
              <a:t>: We can communicate with each other efficiently and easily example emails, chat rooms, video conferencing, etc.</a:t>
            </a:r>
          </a:p>
          <a:p>
            <a:pPr algn="just">
              <a:lnSpc>
                <a:spcPct val="150000"/>
              </a:lnSpc>
              <a:defRPr/>
            </a:pPr>
            <a:r>
              <a:rPr lang="en-US" sz="1950" b="1" dirty="0">
                <a:latin typeface="Times New Roman" panose="02020603050405020304" pitchFamily="18" charset="0"/>
                <a:cs typeface="Times New Roman" panose="02020603050405020304" pitchFamily="18" charset="0"/>
              </a:rPr>
              <a:t>Resources can be shared</a:t>
            </a:r>
            <a:r>
              <a:rPr lang="en-US" sz="1950" dirty="0">
                <a:latin typeface="Times New Roman" panose="02020603050405020304" pitchFamily="18" charset="0"/>
                <a:cs typeface="Times New Roman" panose="02020603050405020304" pitchFamily="18" charset="0"/>
              </a:rPr>
              <a:t>: We can use the resources provided by the network such as printers etc.</a:t>
            </a:r>
          </a:p>
          <a:p>
            <a:pPr algn="just">
              <a:lnSpc>
                <a:spcPct val="150000"/>
              </a:lnSpc>
              <a:defRPr/>
            </a:pPr>
            <a:r>
              <a:rPr lang="en-US" sz="1950" b="1" dirty="0">
                <a:latin typeface="Times New Roman" panose="02020603050405020304" pitchFamily="18" charset="0"/>
                <a:cs typeface="Times New Roman" panose="02020603050405020304" pitchFamily="18" charset="0"/>
              </a:rPr>
              <a:t>Sharing files, and data</a:t>
            </a:r>
            <a:r>
              <a:rPr lang="en-US" sz="1950" dirty="0">
                <a:latin typeface="Times New Roman" panose="02020603050405020304" pitchFamily="18" charset="0"/>
                <a:cs typeface="Times New Roman" panose="02020603050405020304" pitchFamily="18" charset="0"/>
              </a:rPr>
              <a:t>: Authorized users are allowed to share the files on the network.</a:t>
            </a:r>
            <a:endParaRPr lang="en-IN" sz="1950" dirty="0">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FA02FB04-CFE1-D7F4-8771-69C6917B93A0}"/>
              </a:ext>
            </a:extLst>
          </p:cNvPr>
          <p:cNvSpPr>
            <a:spLocks noGrp="1"/>
          </p:cNvSpPr>
          <p:nvPr>
            <p:ph type="ftr" sz="quarter" idx="11"/>
          </p:nvPr>
        </p:nvSpPr>
        <p:spPr/>
        <p:txBody>
          <a:bodyPr/>
          <a:lstStyle/>
          <a:p>
            <a:pPr>
              <a:defRPr/>
            </a:pPr>
            <a:endParaRPr lang="en-IN" dirty="0"/>
          </a:p>
        </p:txBody>
      </p:sp>
      <p:sp>
        <p:nvSpPr>
          <p:cNvPr id="53253" name="Slide Number Placeholder 4">
            <a:extLst>
              <a:ext uri="{FF2B5EF4-FFF2-40B4-BE49-F238E27FC236}">
                <a16:creationId xmlns:a16="http://schemas.microsoft.com/office/drawing/2014/main" id="{3394A622-446A-AF0D-AA95-A0DFB31E3D08}"/>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Times New Roman" panose="02020603050405020304" pitchFamily="18" charset="0"/>
              </a:defRPr>
            </a:lvl1pPr>
            <a:lvl2pPr marL="742950" indent="-285750">
              <a:defRPr b="1">
                <a:solidFill>
                  <a:schemeClr val="tx1"/>
                </a:solidFill>
                <a:latin typeface="Times New Roman" panose="02020603050405020304" pitchFamily="18" charset="0"/>
              </a:defRPr>
            </a:lvl2pPr>
            <a:lvl3pPr marL="1143000" indent="-228600">
              <a:defRPr b="1">
                <a:solidFill>
                  <a:schemeClr val="tx1"/>
                </a:solidFill>
                <a:latin typeface="Times New Roman" panose="02020603050405020304" pitchFamily="18" charset="0"/>
              </a:defRPr>
            </a:lvl3pPr>
            <a:lvl4pPr marL="1600200" indent="-228600">
              <a:defRPr b="1">
                <a:solidFill>
                  <a:schemeClr val="tx1"/>
                </a:solidFill>
                <a:latin typeface="Times New Roman" panose="02020603050405020304" pitchFamily="18" charset="0"/>
              </a:defRPr>
            </a:lvl4pPr>
            <a:lvl5pPr marL="2057400" indent="-228600">
              <a:defRPr b="1">
                <a:solidFill>
                  <a:schemeClr val="tx1"/>
                </a:solidFill>
                <a:latin typeface="Times New Roman" panose="02020603050405020304" pitchFamily="18" charset="0"/>
              </a:defRPr>
            </a:lvl5pPr>
            <a:lvl6pPr marL="2514600" indent="-228600" eaLnBrk="0" fontAlgn="base" hangingPunct="0">
              <a:spcBef>
                <a:spcPct val="0"/>
              </a:spcBef>
              <a:spcAft>
                <a:spcPct val="0"/>
              </a:spcAft>
              <a:defRPr b="1">
                <a:solidFill>
                  <a:schemeClr val="tx1"/>
                </a:solidFill>
                <a:latin typeface="Times New Roman" panose="02020603050405020304" pitchFamily="18" charset="0"/>
              </a:defRPr>
            </a:lvl6pPr>
            <a:lvl7pPr marL="2971800" indent="-228600" eaLnBrk="0" fontAlgn="base" hangingPunct="0">
              <a:spcBef>
                <a:spcPct val="0"/>
              </a:spcBef>
              <a:spcAft>
                <a:spcPct val="0"/>
              </a:spcAft>
              <a:defRPr b="1">
                <a:solidFill>
                  <a:schemeClr val="tx1"/>
                </a:solidFill>
                <a:latin typeface="Times New Roman" panose="02020603050405020304" pitchFamily="18" charset="0"/>
              </a:defRPr>
            </a:lvl7pPr>
            <a:lvl8pPr marL="3429000" indent="-228600" eaLnBrk="0" fontAlgn="base" hangingPunct="0">
              <a:spcBef>
                <a:spcPct val="0"/>
              </a:spcBef>
              <a:spcAft>
                <a:spcPct val="0"/>
              </a:spcAft>
              <a:defRPr b="1">
                <a:solidFill>
                  <a:schemeClr val="tx1"/>
                </a:solidFill>
                <a:latin typeface="Times New Roman" panose="02020603050405020304" pitchFamily="18" charset="0"/>
              </a:defRPr>
            </a:lvl8pPr>
            <a:lvl9pPr marL="3886200" indent="-228600" eaLnBrk="0" fontAlgn="base" hangingPunct="0">
              <a:spcBef>
                <a:spcPct val="0"/>
              </a:spcBef>
              <a:spcAft>
                <a:spcPct val="0"/>
              </a:spcAft>
              <a:defRPr b="1">
                <a:solidFill>
                  <a:schemeClr val="tx1"/>
                </a:solidFill>
                <a:latin typeface="Times New Roman" panose="02020603050405020304" pitchFamily="18" charset="0"/>
              </a:defRPr>
            </a:lvl9pPr>
          </a:lstStyle>
          <a:p>
            <a:fld id="{9BB07D6E-84EA-4547-8221-77657E9D9D39}" type="slidenum">
              <a:rPr lang="en-IN" altLang="en-US" b="0" smtClean="0">
                <a:latin typeface="Tahoma" panose="020B0604030504040204" pitchFamily="34" charset="0"/>
              </a:rPr>
              <a:pPr/>
              <a:t>55</a:t>
            </a:fld>
            <a:endParaRPr lang="en-IN" altLang="en-US" b="0">
              <a:latin typeface="Tahoma" panose="020B0604030504040204" pitchFamily="34" charset="0"/>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6E5FAD-AC6B-9421-CDCA-5F0BBA5A9EB4}"/>
              </a:ext>
            </a:extLst>
          </p:cNvPr>
          <p:cNvSpPr>
            <a:spLocks noGrp="1"/>
          </p:cNvSpPr>
          <p:nvPr>
            <p:ph type="title"/>
          </p:nvPr>
        </p:nvSpPr>
        <p:spPr>
          <a:xfrm>
            <a:off x="1524000" y="177800"/>
            <a:ext cx="8261350" cy="431800"/>
          </a:xfrm>
        </p:spPr>
        <p:txBody>
          <a:bodyPr>
            <a:normAutofit fontScale="90000"/>
          </a:bodyPr>
          <a:lstStyle/>
          <a:p>
            <a:pPr algn="ctr">
              <a:defRPr/>
            </a:pPr>
            <a:r>
              <a:rPr lang="en-IN" dirty="0">
                <a:solidFill>
                  <a:srgbClr val="FF0000"/>
                </a:solidFill>
                <a:latin typeface="Times New Roman" panose="02020603050405020304" pitchFamily="18" charset="0"/>
                <a:cs typeface="Times New Roman" panose="02020603050405020304" pitchFamily="18" charset="0"/>
              </a:rPr>
              <a:t>TYPES OF CONNECTIONS </a:t>
            </a:r>
          </a:p>
        </p:txBody>
      </p:sp>
      <p:sp>
        <p:nvSpPr>
          <p:cNvPr id="3" name="Content Placeholder 2">
            <a:extLst>
              <a:ext uri="{FF2B5EF4-FFF2-40B4-BE49-F238E27FC236}">
                <a16:creationId xmlns:a16="http://schemas.microsoft.com/office/drawing/2014/main" id="{3DA5A370-AC69-F74C-6A60-97AAC6ECC021}"/>
              </a:ext>
            </a:extLst>
          </p:cNvPr>
          <p:cNvSpPr>
            <a:spLocks noGrp="1"/>
          </p:cNvSpPr>
          <p:nvPr>
            <p:ph idx="1"/>
          </p:nvPr>
        </p:nvSpPr>
        <p:spPr>
          <a:xfrm>
            <a:off x="736847" y="1233996"/>
            <a:ext cx="9854953" cy="5090604"/>
          </a:xfrm>
        </p:spPr>
        <p:txBody>
          <a:bodyPr/>
          <a:lstStyle/>
          <a:p>
            <a:pPr algn="just">
              <a:defRPr/>
            </a:pPr>
            <a:r>
              <a:rPr lang="en-US" sz="1950" dirty="0">
                <a:latin typeface="Times New Roman" panose="02020603050405020304" pitchFamily="18" charset="0"/>
                <a:cs typeface="Times New Roman" panose="02020603050405020304" pitchFamily="18" charset="0"/>
              </a:rPr>
              <a:t>Point-to-point-Dedicated link</a:t>
            </a:r>
          </a:p>
          <a:p>
            <a:pPr marL="0" indent="0" algn="just">
              <a:buNone/>
              <a:defRPr/>
            </a:pPr>
            <a:endParaRPr lang="en-US" sz="1950" dirty="0">
              <a:latin typeface="Times New Roman" panose="02020603050405020304" pitchFamily="18" charset="0"/>
              <a:cs typeface="Times New Roman" panose="02020603050405020304" pitchFamily="18" charset="0"/>
            </a:endParaRPr>
          </a:p>
          <a:p>
            <a:pPr algn="just">
              <a:defRPr/>
            </a:pPr>
            <a:endParaRPr lang="en-US" sz="1950" dirty="0">
              <a:latin typeface="Times New Roman" panose="02020603050405020304" pitchFamily="18" charset="0"/>
              <a:cs typeface="Times New Roman" panose="02020603050405020304" pitchFamily="18" charset="0"/>
            </a:endParaRPr>
          </a:p>
          <a:p>
            <a:pPr marL="0" indent="0" algn="just">
              <a:buNone/>
              <a:defRPr/>
            </a:pPr>
            <a:endParaRPr lang="en-US" sz="1950" dirty="0">
              <a:latin typeface="Times New Roman" panose="02020603050405020304" pitchFamily="18" charset="0"/>
              <a:cs typeface="Times New Roman" panose="02020603050405020304" pitchFamily="18" charset="0"/>
            </a:endParaRPr>
          </a:p>
          <a:p>
            <a:pPr marL="0" indent="0" algn="just">
              <a:buNone/>
              <a:defRPr/>
            </a:pPr>
            <a:endParaRPr lang="en-US" sz="1950" dirty="0">
              <a:latin typeface="Times New Roman" panose="02020603050405020304" pitchFamily="18" charset="0"/>
              <a:cs typeface="Times New Roman" panose="02020603050405020304" pitchFamily="18" charset="0"/>
            </a:endParaRPr>
          </a:p>
          <a:p>
            <a:pPr marL="0" indent="0" algn="just">
              <a:buNone/>
              <a:defRPr/>
            </a:pPr>
            <a:endParaRPr lang="en-US" sz="1950" dirty="0">
              <a:latin typeface="Times New Roman" panose="02020603050405020304" pitchFamily="18" charset="0"/>
              <a:cs typeface="Times New Roman" panose="02020603050405020304" pitchFamily="18" charset="0"/>
            </a:endParaRPr>
          </a:p>
          <a:p>
            <a:pPr algn="just">
              <a:defRPr/>
            </a:pPr>
            <a:r>
              <a:rPr lang="en-US" sz="1950" dirty="0">
                <a:latin typeface="Times New Roman" panose="02020603050405020304" pitchFamily="18" charset="0"/>
                <a:cs typeface="Times New Roman" panose="02020603050405020304" pitchFamily="18" charset="0"/>
              </a:rPr>
              <a:t>Multipoint (Timeshare)-Shares </a:t>
            </a:r>
          </a:p>
          <a:p>
            <a:pPr marL="0" indent="0" algn="just">
              <a:buNone/>
              <a:defRPr/>
            </a:pPr>
            <a:r>
              <a:rPr lang="en-US" sz="1950" dirty="0">
                <a:latin typeface="Times New Roman" panose="02020603050405020304" pitchFamily="18" charset="0"/>
                <a:cs typeface="Times New Roman" panose="02020603050405020304" pitchFamily="18" charset="0"/>
              </a:rPr>
              <a:t>a single link</a:t>
            </a:r>
          </a:p>
          <a:p>
            <a:pPr marL="0" indent="0">
              <a:buNone/>
              <a:defRPr/>
            </a:pPr>
            <a:endParaRPr lang="en-US" dirty="0"/>
          </a:p>
          <a:p>
            <a:pPr>
              <a:defRPr/>
            </a:pPr>
            <a:endParaRPr lang="en-IN" dirty="0"/>
          </a:p>
        </p:txBody>
      </p:sp>
      <p:pic>
        <p:nvPicPr>
          <p:cNvPr id="54276" name="Picture 4">
            <a:extLst>
              <a:ext uri="{FF2B5EF4-FFF2-40B4-BE49-F238E27FC236}">
                <a16:creationId xmlns:a16="http://schemas.microsoft.com/office/drawing/2014/main" id="{1942679D-69B6-56A5-4CCF-6C3097C320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43514" y="990601"/>
            <a:ext cx="6004527" cy="2195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277" name="Picture 6">
            <a:extLst>
              <a:ext uri="{FF2B5EF4-FFF2-40B4-BE49-F238E27FC236}">
                <a16:creationId xmlns:a16="http://schemas.microsoft.com/office/drawing/2014/main" id="{C309C6A4-63CC-6E60-EF32-203A2765D6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66804" y="3561670"/>
            <a:ext cx="6205491" cy="23057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Footer Placeholder 3">
            <a:extLst>
              <a:ext uri="{FF2B5EF4-FFF2-40B4-BE49-F238E27FC236}">
                <a16:creationId xmlns:a16="http://schemas.microsoft.com/office/drawing/2014/main" id="{F4F49E6F-0330-8BB3-307A-5D4890910E2C}"/>
              </a:ext>
            </a:extLst>
          </p:cNvPr>
          <p:cNvSpPr>
            <a:spLocks noGrp="1"/>
          </p:cNvSpPr>
          <p:nvPr>
            <p:ph type="ftr" sz="quarter" idx="11"/>
          </p:nvPr>
        </p:nvSpPr>
        <p:spPr/>
        <p:txBody>
          <a:bodyPr/>
          <a:lstStyle/>
          <a:p>
            <a:pPr>
              <a:defRPr/>
            </a:pPr>
            <a:endParaRPr lang="en-IN" dirty="0"/>
          </a:p>
        </p:txBody>
      </p:sp>
      <p:sp>
        <p:nvSpPr>
          <p:cNvPr id="54279" name="Slide Number Placeholder 5">
            <a:extLst>
              <a:ext uri="{FF2B5EF4-FFF2-40B4-BE49-F238E27FC236}">
                <a16:creationId xmlns:a16="http://schemas.microsoft.com/office/drawing/2014/main" id="{3015FD6E-0556-37F3-A508-600FC6752819}"/>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Times New Roman" panose="02020603050405020304" pitchFamily="18" charset="0"/>
              </a:defRPr>
            </a:lvl1pPr>
            <a:lvl2pPr marL="742950" indent="-285750">
              <a:defRPr b="1">
                <a:solidFill>
                  <a:schemeClr val="tx1"/>
                </a:solidFill>
                <a:latin typeface="Times New Roman" panose="02020603050405020304" pitchFamily="18" charset="0"/>
              </a:defRPr>
            </a:lvl2pPr>
            <a:lvl3pPr marL="1143000" indent="-228600">
              <a:defRPr b="1">
                <a:solidFill>
                  <a:schemeClr val="tx1"/>
                </a:solidFill>
                <a:latin typeface="Times New Roman" panose="02020603050405020304" pitchFamily="18" charset="0"/>
              </a:defRPr>
            </a:lvl3pPr>
            <a:lvl4pPr marL="1600200" indent="-228600">
              <a:defRPr b="1">
                <a:solidFill>
                  <a:schemeClr val="tx1"/>
                </a:solidFill>
                <a:latin typeface="Times New Roman" panose="02020603050405020304" pitchFamily="18" charset="0"/>
              </a:defRPr>
            </a:lvl4pPr>
            <a:lvl5pPr marL="2057400" indent="-228600">
              <a:defRPr b="1">
                <a:solidFill>
                  <a:schemeClr val="tx1"/>
                </a:solidFill>
                <a:latin typeface="Times New Roman" panose="02020603050405020304" pitchFamily="18" charset="0"/>
              </a:defRPr>
            </a:lvl5pPr>
            <a:lvl6pPr marL="2514600" indent="-228600" eaLnBrk="0" fontAlgn="base" hangingPunct="0">
              <a:spcBef>
                <a:spcPct val="0"/>
              </a:spcBef>
              <a:spcAft>
                <a:spcPct val="0"/>
              </a:spcAft>
              <a:defRPr b="1">
                <a:solidFill>
                  <a:schemeClr val="tx1"/>
                </a:solidFill>
                <a:latin typeface="Times New Roman" panose="02020603050405020304" pitchFamily="18" charset="0"/>
              </a:defRPr>
            </a:lvl6pPr>
            <a:lvl7pPr marL="2971800" indent="-228600" eaLnBrk="0" fontAlgn="base" hangingPunct="0">
              <a:spcBef>
                <a:spcPct val="0"/>
              </a:spcBef>
              <a:spcAft>
                <a:spcPct val="0"/>
              </a:spcAft>
              <a:defRPr b="1">
                <a:solidFill>
                  <a:schemeClr val="tx1"/>
                </a:solidFill>
                <a:latin typeface="Times New Roman" panose="02020603050405020304" pitchFamily="18" charset="0"/>
              </a:defRPr>
            </a:lvl7pPr>
            <a:lvl8pPr marL="3429000" indent="-228600" eaLnBrk="0" fontAlgn="base" hangingPunct="0">
              <a:spcBef>
                <a:spcPct val="0"/>
              </a:spcBef>
              <a:spcAft>
                <a:spcPct val="0"/>
              </a:spcAft>
              <a:defRPr b="1">
                <a:solidFill>
                  <a:schemeClr val="tx1"/>
                </a:solidFill>
                <a:latin typeface="Times New Roman" panose="02020603050405020304" pitchFamily="18" charset="0"/>
              </a:defRPr>
            </a:lvl8pPr>
            <a:lvl9pPr marL="3886200" indent="-228600" eaLnBrk="0" fontAlgn="base" hangingPunct="0">
              <a:spcBef>
                <a:spcPct val="0"/>
              </a:spcBef>
              <a:spcAft>
                <a:spcPct val="0"/>
              </a:spcAft>
              <a:defRPr b="1">
                <a:solidFill>
                  <a:schemeClr val="tx1"/>
                </a:solidFill>
                <a:latin typeface="Times New Roman" panose="02020603050405020304" pitchFamily="18" charset="0"/>
              </a:defRPr>
            </a:lvl9pPr>
          </a:lstStyle>
          <a:p>
            <a:fld id="{92742844-4A09-41C3-AF1B-36FD58254FF5}" type="slidenum">
              <a:rPr lang="en-IN" altLang="en-US" b="0" smtClean="0">
                <a:latin typeface="Tahoma" panose="020B0604030504040204" pitchFamily="34" charset="0"/>
              </a:rPr>
              <a:pPr/>
              <a:t>56</a:t>
            </a:fld>
            <a:endParaRPr lang="en-IN" altLang="en-US" b="0">
              <a:latin typeface="Tahoma" panose="020B0604030504040204" pitchFamily="34" charset="0"/>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BF0244-26AF-D440-663F-1BA48D44FC29}"/>
              </a:ext>
            </a:extLst>
          </p:cNvPr>
          <p:cNvSpPr>
            <a:spLocks noGrp="1"/>
          </p:cNvSpPr>
          <p:nvPr>
            <p:ph type="title"/>
          </p:nvPr>
        </p:nvSpPr>
        <p:spPr>
          <a:xfrm>
            <a:off x="457200" y="830263"/>
            <a:ext cx="7886700" cy="538162"/>
          </a:xfrm>
        </p:spPr>
        <p:txBody>
          <a:bodyPr>
            <a:normAutofit/>
          </a:bodyPr>
          <a:lstStyle/>
          <a:p>
            <a:pPr algn="ctr">
              <a:defRPr/>
            </a:pPr>
            <a:r>
              <a:rPr lang="en-IN" sz="3000" dirty="0">
                <a:latin typeface="Times New Roman" panose="02020603050405020304" pitchFamily="18" charset="0"/>
                <a:cs typeface="Times New Roman" panose="02020603050405020304" pitchFamily="18" charset="0"/>
              </a:rPr>
              <a:t>ADVANTAGES OF NETWORKING </a:t>
            </a:r>
          </a:p>
        </p:txBody>
      </p:sp>
      <p:sp>
        <p:nvSpPr>
          <p:cNvPr id="3" name="Content Placeholder 2">
            <a:extLst>
              <a:ext uri="{FF2B5EF4-FFF2-40B4-BE49-F238E27FC236}">
                <a16:creationId xmlns:a16="http://schemas.microsoft.com/office/drawing/2014/main" id="{92FCCA73-C1F2-B73E-9C4E-B6D0063060B7}"/>
              </a:ext>
            </a:extLst>
          </p:cNvPr>
          <p:cNvSpPr>
            <a:spLocks noGrp="1"/>
          </p:cNvSpPr>
          <p:nvPr>
            <p:ph idx="1"/>
          </p:nvPr>
        </p:nvSpPr>
        <p:spPr>
          <a:xfrm>
            <a:off x="2152650" y="1770063"/>
            <a:ext cx="7886700" cy="3719512"/>
          </a:xfrm>
        </p:spPr>
        <p:txBody>
          <a:bodyPr>
            <a:normAutofit fontScale="92500"/>
          </a:bodyPr>
          <a:lstStyle/>
          <a:p>
            <a:pPr algn="just">
              <a:lnSpc>
                <a:spcPct val="150000"/>
              </a:lnSpc>
              <a:defRPr/>
            </a:pPr>
            <a:r>
              <a:rPr lang="en-IN" sz="1950" dirty="0">
                <a:latin typeface="Times New Roman" panose="02020603050405020304" pitchFamily="18" charset="0"/>
                <a:cs typeface="Times New Roman" panose="02020603050405020304" pitchFamily="18" charset="0"/>
              </a:rPr>
              <a:t>Connectivity and Communication </a:t>
            </a:r>
          </a:p>
          <a:p>
            <a:pPr algn="just">
              <a:lnSpc>
                <a:spcPct val="150000"/>
              </a:lnSpc>
              <a:defRPr/>
            </a:pPr>
            <a:r>
              <a:rPr lang="en-IN" sz="1950" dirty="0">
                <a:latin typeface="Times New Roman" panose="02020603050405020304" pitchFamily="18" charset="0"/>
                <a:cs typeface="Times New Roman" panose="02020603050405020304" pitchFamily="18" charset="0"/>
              </a:rPr>
              <a:t>Data Sharing </a:t>
            </a:r>
          </a:p>
          <a:p>
            <a:pPr algn="just">
              <a:lnSpc>
                <a:spcPct val="150000"/>
              </a:lnSpc>
              <a:defRPr/>
            </a:pPr>
            <a:r>
              <a:rPr lang="en-IN" sz="1950" dirty="0">
                <a:latin typeface="Times New Roman" panose="02020603050405020304" pitchFamily="18" charset="0"/>
                <a:cs typeface="Times New Roman" panose="02020603050405020304" pitchFamily="18" charset="0"/>
              </a:rPr>
              <a:t>Hardware Sharing </a:t>
            </a:r>
          </a:p>
          <a:p>
            <a:pPr algn="just">
              <a:lnSpc>
                <a:spcPct val="150000"/>
              </a:lnSpc>
              <a:defRPr/>
            </a:pPr>
            <a:r>
              <a:rPr lang="en-IN" sz="1950" dirty="0">
                <a:latin typeface="Times New Roman" panose="02020603050405020304" pitchFamily="18" charset="0"/>
                <a:cs typeface="Times New Roman" panose="02020603050405020304" pitchFamily="18" charset="0"/>
              </a:rPr>
              <a:t>Internet Access </a:t>
            </a:r>
          </a:p>
          <a:p>
            <a:pPr algn="just">
              <a:lnSpc>
                <a:spcPct val="150000"/>
              </a:lnSpc>
              <a:defRPr/>
            </a:pPr>
            <a:r>
              <a:rPr lang="en-IN" sz="1950" dirty="0">
                <a:latin typeface="Times New Roman" panose="02020603050405020304" pitchFamily="18" charset="0"/>
                <a:cs typeface="Times New Roman" panose="02020603050405020304" pitchFamily="18" charset="0"/>
              </a:rPr>
              <a:t>Internet Access Sharing </a:t>
            </a:r>
          </a:p>
          <a:p>
            <a:pPr algn="just">
              <a:lnSpc>
                <a:spcPct val="150000"/>
              </a:lnSpc>
              <a:defRPr/>
            </a:pPr>
            <a:r>
              <a:rPr lang="en-IN" sz="1950" dirty="0">
                <a:latin typeface="Times New Roman" panose="02020603050405020304" pitchFamily="18" charset="0"/>
                <a:cs typeface="Times New Roman" panose="02020603050405020304" pitchFamily="18" charset="0"/>
              </a:rPr>
              <a:t>Data Security and Management </a:t>
            </a:r>
          </a:p>
          <a:p>
            <a:pPr algn="just">
              <a:lnSpc>
                <a:spcPct val="150000"/>
              </a:lnSpc>
              <a:defRPr/>
            </a:pPr>
            <a:r>
              <a:rPr lang="en-IN" sz="1950" dirty="0">
                <a:latin typeface="Times New Roman" panose="02020603050405020304" pitchFamily="18" charset="0"/>
                <a:cs typeface="Times New Roman" panose="02020603050405020304" pitchFamily="18" charset="0"/>
              </a:rPr>
              <a:t>Entertainment </a:t>
            </a:r>
          </a:p>
        </p:txBody>
      </p:sp>
      <p:sp>
        <p:nvSpPr>
          <p:cNvPr id="4" name="Footer Placeholder 3">
            <a:extLst>
              <a:ext uri="{FF2B5EF4-FFF2-40B4-BE49-F238E27FC236}">
                <a16:creationId xmlns:a16="http://schemas.microsoft.com/office/drawing/2014/main" id="{E742D055-CDE3-DBA8-D6FC-5257C1212E2E}"/>
              </a:ext>
            </a:extLst>
          </p:cNvPr>
          <p:cNvSpPr>
            <a:spLocks noGrp="1"/>
          </p:cNvSpPr>
          <p:nvPr>
            <p:ph type="ftr" sz="quarter" idx="11"/>
          </p:nvPr>
        </p:nvSpPr>
        <p:spPr/>
        <p:txBody>
          <a:bodyPr/>
          <a:lstStyle/>
          <a:p>
            <a:pPr>
              <a:defRPr/>
            </a:pPr>
            <a:endParaRPr lang="en-IN" dirty="0"/>
          </a:p>
        </p:txBody>
      </p:sp>
      <p:sp>
        <p:nvSpPr>
          <p:cNvPr id="55301" name="Slide Number Placeholder 4">
            <a:extLst>
              <a:ext uri="{FF2B5EF4-FFF2-40B4-BE49-F238E27FC236}">
                <a16:creationId xmlns:a16="http://schemas.microsoft.com/office/drawing/2014/main" id="{14CA77E9-6191-6BA4-6454-A7080812202A}"/>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Times New Roman" panose="02020603050405020304" pitchFamily="18" charset="0"/>
              </a:defRPr>
            </a:lvl1pPr>
            <a:lvl2pPr marL="742950" indent="-285750">
              <a:defRPr b="1">
                <a:solidFill>
                  <a:schemeClr val="tx1"/>
                </a:solidFill>
                <a:latin typeface="Times New Roman" panose="02020603050405020304" pitchFamily="18" charset="0"/>
              </a:defRPr>
            </a:lvl2pPr>
            <a:lvl3pPr marL="1143000" indent="-228600">
              <a:defRPr b="1">
                <a:solidFill>
                  <a:schemeClr val="tx1"/>
                </a:solidFill>
                <a:latin typeface="Times New Roman" panose="02020603050405020304" pitchFamily="18" charset="0"/>
              </a:defRPr>
            </a:lvl3pPr>
            <a:lvl4pPr marL="1600200" indent="-228600">
              <a:defRPr b="1">
                <a:solidFill>
                  <a:schemeClr val="tx1"/>
                </a:solidFill>
                <a:latin typeface="Times New Roman" panose="02020603050405020304" pitchFamily="18" charset="0"/>
              </a:defRPr>
            </a:lvl4pPr>
            <a:lvl5pPr marL="2057400" indent="-228600">
              <a:defRPr b="1">
                <a:solidFill>
                  <a:schemeClr val="tx1"/>
                </a:solidFill>
                <a:latin typeface="Times New Roman" panose="02020603050405020304" pitchFamily="18" charset="0"/>
              </a:defRPr>
            </a:lvl5pPr>
            <a:lvl6pPr marL="2514600" indent="-228600" eaLnBrk="0" fontAlgn="base" hangingPunct="0">
              <a:spcBef>
                <a:spcPct val="0"/>
              </a:spcBef>
              <a:spcAft>
                <a:spcPct val="0"/>
              </a:spcAft>
              <a:defRPr b="1">
                <a:solidFill>
                  <a:schemeClr val="tx1"/>
                </a:solidFill>
                <a:latin typeface="Times New Roman" panose="02020603050405020304" pitchFamily="18" charset="0"/>
              </a:defRPr>
            </a:lvl6pPr>
            <a:lvl7pPr marL="2971800" indent="-228600" eaLnBrk="0" fontAlgn="base" hangingPunct="0">
              <a:spcBef>
                <a:spcPct val="0"/>
              </a:spcBef>
              <a:spcAft>
                <a:spcPct val="0"/>
              </a:spcAft>
              <a:defRPr b="1">
                <a:solidFill>
                  <a:schemeClr val="tx1"/>
                </a:solidFill>
                <a:latin typeface="Times New Roman" panose="02020603050405020304" pitchFamily="18" charset="0"/>
              </a:defRPr>
            </a:lvl7pPr>
            <a:lvl8pPr marL="3429000" indent="-228600" eaLnBrk="0" fontAlgn="base" hangingPunct="0">
              <a:spcBef>
                <a:spcPct val="0"/>
              </a:spcBef>
              <a:spcAft>
                <a:spcPct val="0"/>
              </a:spcAft>
              <a:defRPr b="1">
                <a:solidFill>
                  <a:schemeClr val="tx1"/>
                </a:solidFill>
                <a:latin typeface="Times New Roman" panose="02020603050405020304" pitchFamily="18" charset="0"/>
              </a:defRPr>
            </a:lvl8pPr>
            <a:lvl9pPr marL="3886200" indent="-228600" eaLnBrk="0" fontAlgn="base" hangingPunct="0">
              <a:spcBef>
                <a:spcPct val="0"/>
              </a:spcBef>
              <a:spcAft>
                <a:spcPct val="0"/>
              </a:spcAft>
              <a:defRPr b="1">
                <a:solidFill>
                  <a:schemeClr val="tx1"/>
                </a:solidFill>
                <a:latin typeface="Times New Roman" panose="02020603050405020304" pitchFamily="18" charset="0"/>
              </a:defRPr>
            </a:lvl9pPr>
          </a:lstStyle>
          <a:p>
            <a:fld id="{759A45A7-9B79-4778-828B-039D3F4E8F8A}" type="slidenum">
              <a:rPr lang="en-IN" altLang="en-US" b="0" smtClean="0">
                <a:latin typeface="Tahoma" panose="020B0604030504040204" pitchFamily="34" charset="0"/>
              </a:rPr>
              <a:pPr/>
              <a:t>57</a:t>
            </a:fld>
            <a:endParaRPr lang="en-IN" altLang="en-US" b="0">
              <a:latin typeface="Tahoma" panose="020B0604030504040204" pitchFamily="34" charset="0"/>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70D9C8-E34E-DADC-49CE-337C2141FEE5}"/>
              </a:ext>
            </a:extLst>
          </p:cNvPr>
          <p:cNvSpPr>
            <a:spLocks noGrp="1"/>
          </p:cNvSpPr>
          <p:nvPr>
            <p:ph type="title"/>
          </p:nvPr>
        </p:nvSpPr>
        <p:spPr>
          <a:xfrm>
            <a:off x="457200" y="679451"/>
            <a:ext cx="7886700" cy="615950"/>
          </a:xfrm>
        </p:spPr>
        <p:txBody>
          <a:bodyPr>
            <a:normAutofit/>
          </a:bodyPr>
          <a:lstStyle/>
          <a:p>
            <a:pPr algn="just">
              <a:defRPr/>
            </a:pPr>
            <a:r>
              <a:rPr lang="en-US" sz="3000" dirty="0">
                <a:latin typeface="Times New Roman" panose="02020603050405020304" pitchFamily="18" charset="0"/>
                <a:cs typeface="Times New Roman" panose="02020603050405020304" pitchFamily="18" charset="0"/>
              </a:rPr>
              <a:t>THE DISADVANTAGES OF NETWORKING</a:t>
            </a:r>
            <a:r>
              <a:rPr lang="en-US" sz="3000" dirty="0"/>
              <a:t> </a:t>
            </a:r>
            <a:endParaRPr lang="en-IN" sz="3000" dirty="0"/>
          </a:p>
        </p:txBody>
      </p:sp>
      <p:sp>
        <p:nvSpPr>
          <p:cNvPr id="3" name="Content Placeholder 2">
            <a:extLst>
              <a:ext uri="{FF2B5EF4-FFF2-40B4-BE49-F238E27FC236}">
                <a16:creationId xmlns:a16="http://schemas.microsoft.com/office/drawing/2014/main" id="{CBA87696-ABE7-2E9A-24E2-23631FD3A1BB}"/>
              </a:ext>
            </a:extLst>
          </p:cNvPr>
          <p:cNvSpPr>
            <a:spLocks noGrp="1"/>
          </p:cNvSpPr>
          <p:nvPr>
            <p:ph idx="1"/>
          </p:nvPr>
        </p:nvSpPr>
        <p:spPr>
          <a:xfrm>
            <a:off x="758856" y="2067758"/>
            <a:ext cx="7886700" cy="3706813"/>
          </a:xfrm>
        </p:spPr>
        <p:txBody>
          <a:bodyPr>
            <a:normAutofit/>
          </a:bodyPr>
          <a:lstStyle/>
          <a:p>
            <a:pPr algn="just">
              <a:lnSpc>
                <a:spcPct val="150000"/>
              </a:lnSpc>
              <a:defRPr/>
            </a:pPr>
            <a:r>
              <a:rPr lang="en-IN" sz="1950" dirty="0">
                <a:latin typeface="Times New Roman" panose="02020603050405020304" pitchFamily="18" charset="0"/>
                <a:cs typeface="Times New Roman" panose="02020603050405020304" pitchFamily="18" charset="0"/>
              </a:rPr>
              <a:t>Network Hardware, Software, and Setup Costs </a:t>
            </a:r>
          </a:p>
          <a:p>
            <a:pPr algn="just">
              <a:lnSpc>
                <a:spcPct val="150000"/>
              </a:lnSpc>
              <a:defRPr/>
            </a:pPr>
            <a:r>
              <a:rPr lang="en-IN" sz="1950" dirty="0">
                <a:latin typeface="Times New Roman" panose="02020603050405020304" pitchFamily="18" charset="0"/>
                <a:cs typeface="Times New Roman" panose="02020603050405020304" pitchFamily="18" charset="0"/>
              </a:rPr>
              <a:t>Hardware and Software Management and Administration Costs </a:t>
            </a:r>
          </a:p>
          <a:p>
            <a:pPr algn="just">
              <a:lnSpc>
                <a:spcPct val="150000"/>
              </a:lnSpc>
              <a:defRPr/>
            </a:pPr>
            <a:r>
              <a:rPr lang="en-IN" sz="1950" dirty="0">
                <a:latin typeface="Times New Roman" panose="02020603050405020304" pitchFamily="18" charset="0"/>
                <a:cs typeface="Times New Roman" panose="02020603050405020304" pitchFamily="18" charset="0"/>
              </a:rPr>
              <a:t>Undesirable Sharing </a:t>
            </a:r>
          </a:p>
          <a:p>
            <a:pPr algn="just">
              <a:lnSpc>
                <a:spcPct val="150000"/>
              </a:lnSpc>
              <a:defRPr/>
            </a:pPr>
            <a:r>
              <a:rPr lang="en-IN" sz="1950" dirty="0">
                <a:latin typeface="Times New Roman" panose="02020603050405020304" pitchFamily="18" charset="0"/>
                <a:cs typeface="Times New Roman" panose="02020603050405020304" pitchFamily="18" charset="0"/>
              </a:rPr>
              <a:t>Illegal or Undesirable Behaviour </a:t>
            </a:r>
          </a:p>
          <a:p>
            <a:pPr algn="just">
              <a:lnSpc>
                <a:spcPct val="150000"/>
              </a:lnSpc>
              <a:defRPr/>
            </a:pPr>
            <a:r>
              <a:rPr lang="en-IN" sz="1950" dirty="0">
                <a:latin typeface="Times New Roman" panose="02020603050405020304" pitchFamily="18" charset="0"/>
                <a:cs typeface="Times New Roman" panose="02020603050405020304" pitchFamily="18" charset="0"/>
              </a:rPr>
              <a:t>Data Security Concerns </a:t>
            </a:r>
          </a:p>
        </p:txBody>
      </p:sp>
      <p:sp>
        <p:nvSpPr>
          <p:cNvPr id="4" name="Footer Placeholder 3">
            <a:extLst>
              <a:ext uri="{FF2B5EF4-FFF2-40B4-BE49-F238E27FC236}">
                <a16:creationId xmlns:a16="http://schemas.microsoft.com/office/drawing/2014/main" id="{063BCB92-18BB-CF01-A5E4-1583AF418065}"/>
              </a:ext>
            </a:extLst>
          </p:cNvPr>
          <p:cNvSpPr>
            <a:spLocks noGrp="1"/>
          </p:cNvSpPr>
          <p:nvPr>
            <p:ph type="ftr" sz="quarter" idx="11"/>
          </p:nvPr>
        </p:nvSpPr>
        <p:spPr/>
        <p:txBody>
          <a:bodyPr/>
          <a:lstStyle/>
          <a:p>
            <a:pPr>
              <a:defRPr/>
            </a:pPr>
            <a:endParaRPr lang="en-IN" dirty="0"/>
          </a:p>
        </p:txBody>
      </p:sp>
      <p:sp>
        <p:nvSpPr>
          <p:cNvPr id="56325" name="Slide Number Placeholder 4">
            <a:extLst>
              <a:ext uri="{FF2B5EF4-FFF2-40B4-BE49-F238E27FC236}">
                <a16:creationId xmlns:a16="http://schemas.microsoft.com/office/drawing/2014/main" id="{88C5355B-2CDC-966C-F243-88E9604B5919}"/>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Times New Roman" panose="02020603050405020304" pitchFamily="18" charset="0"/>
              </a:defRPr>
            </a:lvl1pPr>
            <a:lvl2pPr marL="742950" indent="-285750">
              <a:defRPr b="1">
                <a:solidFill>
                  <a:schemeClr val="tx1"/>
                </a:solidFill>
                <a:latin typeface="Times New Roman" panose="02020603050405020304" pitchFamily="18" charset="0"/>
              </a:defRPr>
            </a:lvl2pPr>
            <a:lvl3pPr marL="1143000" indent="-228600">
              <a:defRPr b="1">
                <a:solidFill>
                  <a:schemeClr val="tx1"/>
                </a:solidFill>
                <a:latin typeface="Times New Roman" panose="02020603050405020304" pitchFamily="18" charset="0"/>
              </a:defRPr>
            </a:lvl3pPr>
            <a:lvl4pPr marL="1600200" indent="-228600">
              <a:defRPr b="1">
                <a:solidFill>
                  <a:schemeClr val="tx1"/>
                </a:solidFill>
                <a:latin typeface="Times New Roman" panose="02020603050405020304" pitchFamily="18" charset="0"/>
              </a:defRPr>
            </a:lvl4pPr>
            <a:lvl5pPr marL="2057400" indent="-228600">
              <a:defRPr b="1">
                <a:solidFill>
                  <a:schemeClr val="tx1"/>
                </a:solidFill>
                <a:latin typeface="Times New Roman" panose="02020603050405020304" pitchFamily="18" charset="0"/>
              </a:defRPr>
            </a:lvl5pPr>
            <a:lvl6pPr marL="2514600" indent="-228600" eaLnBrk="0" fontAlgn="base" hangingPunct="0">
              <a:spcBef>
                <a:spcPct val="0"/>
              </a:spcBef>
              <a:spcAft>
                <a:spcPct val="0"/>
              </a:spcAft>
              <a:defRPr b="1">
                <a:solidFill>
                  <a:schemeClr val="tx1"/>
                </a:solidFill>
                <a:latin typeface="Times New Roman" panose="02020603050405020304" pitchFamily="18" charset="0"/>
              </a:defRPr>
            </a:lvl6pPr>
            <a:lvl7pPr marL="2971800" indent="-228600" eaLnBrk="0" fontAlgn="base" hangingPunct="0">
              <a:spcBef>
                <a:spcPct val="0"/>
              </a:spcBef>
              <a:spcAft>
                <a:spcPct val="0"/>
              </a:spcAft>
              <a:defRPr b="1">
                <a:solidFill>
                  <a:schemeClr val="tx1"/>
                </a:solidFill>
                <a:latin typeface="Times New Roman" panose="02020603050405020304" pitchFamily="18" charset="0"/>
              </a:defRPr>
            </a:lvl7pPr>
            <a:lvl8pPr marL="3429000" indent="-228600" eaLnBrk="0" fontAlgn="base" hangingPunct="0">
              <a:spcBef>
                <a:spcPct val="0"/>
              </a:spcBef>
              <a:spcAft>
                <a:spcPct val="0"/>
              </a:spcAft>
              <a:defRPr b="1">
                <a:solidFill>
                  <a:schemeClr val="tx1"/>
                </a:solidFill>
                <a:latin typeface="Times New Roman" panose="02020603050405020304" pitchFamily="18" charset="0"/>
              </a:defRPr>
            </a:lvl8pPr>
            <a:lvl9pPr marL="3886200" indent="-228600" eaLnBrk="0" fontAlgn="base" hangingPunct="0">
              <a:spcBef>
                <a:spcPct val="0"/>
              </a:spcBef>
              <a:spcAft>
                <a:spcPct val="0"/>
              </a:spcAft>
              <a:defRPr b="1">
                <a:solidFill>
                  <a:schemeClr val="tx1"/>
                </a:solidFill>
                <a:latin typeface="Times New Roman" panose="02020603050405020304" pitchFamily="18" charset="0"/>
              </a:defRPr>
            </a:lvl9pPr>
          </a:lstStyle>
          <a:p>
            <a:fld id="{D1C935E0-9658-4CC8-A3A4-8A67473AC01D}" type="slidenum">
              <a:rPr lang="en-IN" altLang="en-US" b="0" smtClean="0">
                <a:latin typeface="Tahoma" panose="020B0604030504040204" pitchFamily="34" charset="0"/>
              </a:rPr>
              <a:pPr/>
              <a:t>58</a:t>
            </a:fld>
            <a:endParaRPr lang="en-IN" altLang="en-US" b="0">
              <a:latin typeface="Tahoma" panose="020B0604030504040204" pitchFamily="34" charset="0"/>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B3F383-CAA1-211D-593B-6BD1A9FBBBFB}"/>
              </a:ext>
            </a:extLst>
          </p:cNvPr>
          <p:cNvSpPr>
            <a:spLocks noGrp="1"/>
          </p:cNvSpPr>
          <p:nvPr>
            <p:ph type="title"/>
          </p:nvPr>
        </p:nvSpPr>
        <p:spPr>
          <a:xfrm>
            <a:off x="200735" y="583384"/>
            <a:ext cx="7956550" cy="687387"/>
          </a:xfrm>
        </p:spPr>
        <p:txBody>
          <a:bodyPr>
            <a:normAutofit/>
          </a:bodyPr>
          <a:lstStyle/>
          <a:p>
            <a:pPr algn="ctr">
              <a:defRPr/>
            </a:pPr>
            <a:r>
              <a:rPr lang="en-IN" sz="3000" dirty="0">
                <a:latin typeface="Times New Roman" panose="02020603050405020304" pitchFamily="18" charset="0"/>
                <a:cs typeface="Times New Roman" panose="02020603050405020304" pitchFamily="18" charset="0"/>
              </a:rPr>
              <a:t>TYPES OF NETWORK ARCHITECTURE</a:t>
            </a:r>
            <a:endParaRPr lang="en-IN" dirty="0"/>
          </a:p>
        </p:txBody>
      </p:sp>
      <p:sp>
        <p:nvSpPr>
          <p:cNvPr id="3" name="Content Placeholder 2">
            <a:extLst>
              <a:ext uri="{FF2B5EF4-FFF2-40B4-BE49-F238E27FC236}">
                <a16:creationId xmlns:a16="http://schemas.microsoft.com/office/drawing/2014/main" id="{B8EEF392-6546-8537-00A0-0F1836D8DF03}"/>
              </a:ext>
            </a:extLst>
          </p:cNvPr>
          <p:cNvSpPr>
            <a:spLocks noGrp="1"/>
          </p:cNvSpPr>
          <p:nvPr>
            <p:ph idx="1"/>
          </p:nvPr>
        </p:nvSpPr>
        <p:spPr>
          <a:xfrm>
            <a:off x="680298" y="1871786"/>
            <a:ext cx="8062912" cy="3529012"/>
          </a:xfrm>
        </p:spPr>
        <p:txBody>
          <a:bodyPr>
            <a:normAutofit fontScale="92500" lnSpcReduction="20000"/>
          </a:bodyPr>
          <a:lstStyle/>
          <a:p>
            <a:pPr marL="0" indent="0" algn="just">
              <a:lnSpc>
                <a:spcPct val="150000"/>
              </a:lnSpc>
              <a:buNone/>
              <a:defRPr/>
            </a:pPr>
            <a:r>
              <a:rPr lang="en-IN" sz="1950" u="sng" dirty="0">
                <a:latin typeface="Times New Roman" panose="02020603050405020304" pitchFamily="18" charset="0"/>
                <a:cs typeface="Times New Roman" panose="02020603050405020304" pitchFamily="18" charset="0"/>
              </a:rPr>
              <a:t>TYPES OF NETWORK ARCHITECTURE</a:t>
            </a:r>
          </a:p>
          <a:p>
            <a:pPr marL="385763" indent="-385763" algn="just">
              <a:lnSpc>
                <a:spcPct val="150000"/>
              </a:lnSpc>
              <a:buFont typeface="Wingdings" panose="05000000000000000000" pitchFamily="2" charset="2"/>
              <a:buAutoNum type="arabicParenR"/>
              <a:defRPr/>
            </a:pPr>
            <a:r>
              <a:rPr lang="en-IN" sz="1950" dirty="0">
                <a:latin typeface="Times New Roman" panose="02020603050405020304" pitchFamily="18" charset="0"/>
                <a:cs typeface="Times New Roman" panose="02020603050405020304" pitchFamily="18" charset="0"/>
              </a:rPr>
              <a:t>PEER-TO-PEER NETWORK -</a:t>
            </a:r>
          </a:p>
          <a:p>
            <a:pPr algn="just">
              <a:lnSpc>
                <a:spcPct val="150000"/>
              </a:lnSpc>
              <a:defRPr/>
            </a:pPr>
            <a:r>
              <a:rPr lang="en-US" sz="1950" dirty="0">
                <a:latin typeface="Times New Roman" panose="02020603050405020304" pitchFamily="18" charset="0"/>
                <a:cs typeface="Times New Roman" panose="02020603050405020304" pitchFamily="18" charset="0"/>
              </a:rPr>
              <a:t>Good for small environments, usually up to 10 computers</a:t>
            </a:r>
          </a:p>
          <a:p>
            <a:pPr algn="just">
              <a:lnSpc>
                <a:spcPct val="150000"/>
              </a:lnSpc>
              <a:defRPr/>
            </a:pPr>
            <a:r>
              <a:rPr lang="en-US" sz="1950" dirty="0">
                <a:latin typeface="Times New Roman" panose="02020603050405020304" pitchFamily="18" charset="0"/>
                <a:cs typeface="Times New Roman" panose="02020603050405020304" pitchFamily="18" charset="0"/>
              </a:rPr>
              <a:t>No dedicated network administrator</a:t>
            </a:r>
          </a:p>
          <a:p>
            <a:pPr algn="just">
              <a:lnSpc>
                <a:spcPct val="150000"/>
              </a:lnSpc>
              <a:defRPr/>
            </a:pPr>
            <a:r>
              <a:rPr lang="en-US" sz="1950" dirty="0">
                <a:latin typeface="Times New Roman" panose="02020603050405020304" pitchFamily="18" charset="0"/>
                <a:cs typeface="Times New Roman" panose="02020603050405020304" pitchFamily="18" charset="0"/>
              </a:rPr>
              <a:t>Each computer must have specific permissions assigned</a:t>
            </a:r>
          </a:p>
          <a:p>
            <a:pPr algn="just">
              <a:lnSpc>
                <a:spcPct val="150000"/>
              </a:lnSpc>
              <a:defRPr/>
            </a:pPr>
            <a:r>
              <a:rPr lang="en-US" sz="1950" dirty="0">
                <a:latin typeface="Times New Roman" panose="02020603050405020304" pitchFamily="18" charset="0"/>
                <a:cs typeface="Times New Roman" panose="02020603050405020304" pitchFamily="18" charset="0"/>
              </a:rPr>
              <a:t>Sharing resources can become a problem if the computer with the resource is down</a:t>
            </a:r>
          </a:p>
          <a:p>
            <a:pPr algn="just">
              <a:lnSpc>
                <a:spcPct val="150000"/>
              </a:lnSpc>
              <a:defRPr/>
            </a:pPr>
            <a:r>
              <a:rPr lang="en-US" sz="1950" dirty="0">
                <a:latin typeface="Times New Roman" panose="02020603050405020304" pitchFamily="18" charset="0"/>
                <a:cs typeface="Times New Roman" panose="02020603050405020304" pitchFamily="18" charset="0"/>
              </a:rPr>
              <a:t>Security is a serious issue</a:t>
            </a:r>
          </a:p>
          <a:p>
            <a:pPr marL="385763" indent="-385763">
              <a:buFont typeface="Wingdings" panose="05000000000000000000" pitchFamily="2" charset="2"/>
              <a:buAutoNum type="arabicParenR"/>
              <a:defRPr/>
            </a:pPr>
            <a:endParaRPr lang="en-IN" dirty="0"/>
          </a:p>
        </p:txBody>
      </p:sp>
      <p:sp>
        <p:nvSpPr>
          <p:cNvPr id="4" name="Footer Placeholder 3">
            <a:extLst>
              <a:ext uri="{FF2B5EF4-FFF2-40B4-BE49-F238E27FC236}">
                <a16:creationId xmlns:a16="http://schemas.microsoft.com/office/drawing/2014/main" id="{102F58D4-4AAB-36B6-D56C-1C30655FB2DC}"/>
              </a:ext>
            </a:extLst>
          </p:cNvPr>
          <p:cNvSpPr>
            <a:spLocks noGrp="1"/>
          </p:cNvSpPr>
          <p:nvPr>
            <p:ph type="ftr" sz="quarter" idx="11"/>
          </p:nvPr>
        </p:nvSpPr>
        <p:spPr/>
        <p:txBody>
          <a:bodyPr/>
          <a:lstStyle/>
          <a:p>
            <a:pPr>
              <a:defRPr/>
            </a:pPr>
            <a:endParaRPr lang="en-IN" dirty="0"/>
          </a:p>
        </p:txBody>
      </p:sp>
      <p:sp>
        <p:nvSpPr>
          <p:cNvPr id="68613" name="Slide Number Placeholder 4">
            <a:extLst>
              <a:ext uri="{FF2B5EF4-FFF2-40B4-BE49-F238E27FC236}">
                <a16:creationId xmlns:a16="http://schemas.microsoft.com/office/drawing/2014/main" id="{0B6539EE-29B3-AB07-8AA5-1B734C63DE3D}"/>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Times New Roman" panose="02020603050405020304" pitchFamily="18" charset="0"/>
              </a:defRPr>
            </a:lvl1pPr>
            <a:lvl2pPr marL="742950" indent="-285750">
              <a:defRPr b="1">
                <a:solidFill>
                  <a:schemeClr val="tx1"/>
                </a:solidFill>
                <a:latin typeface="Times New Roman" panose="02020603050405020304" pitchFamily="18" charset="0"/>
              </a:defRPr>
            </a:lvl2pPr>
            <a:lvl3pPr marL="1143000" indent="-228600">
              <a:defRPr b="1">
                <a:solidFill>
                  <a:schemeClr val="tx1"/>
                </a:solidFill>
                <a:latin typeface="Times New Roman" panose="02020603050405020304" pitchFamily="18" charset="0"/>
              </a:defRPr>
            </a:lvl3pPr>
            <a:lvl4pPr marL="1600200" indent="-228600">
              <a:defRPr b="1">
                <a:solidFill>
                  <a:schemeClr val="tx1"/>
                </a:solidFill>
                <a:latin typeface="Times New Roman" panose="02020603050405020304" pitchFamily="18" charset="0"/>
              </a:defRPr>
            </a:lvl4pPr>
            <a:lvl5pPr marL="2057400" indent="-228600">
              <a:defRPr b="1">
                <a:solidFill>
                  <a:schemeClr val="tx1"/>
                </a:solidFill>
                <a:latin typeface="Times New Roman" panose="02020603050405020304" pitchFamily="18" charset="0"/>
              </a:defRPr>
            </a:lvl5pPr>
            <a:lvl6pPr marL="2514600" indent="-228600" eaLnBrk="0" fontAlgn="base" hangingPunct="0">
              <a:spcBef>
                <a:spcPct val="0"/>
              </a:spcBef>
              <a:spcAft>
                <a:spcPct val="0"/>
              </a:spcAft>
              <a:defRPr b="1">
                <a:solidFill>
                  <a:schemeClr val="tx1"/>
                </a:solidFill>
                <a:latin typeface="Times New Roman" panose="02020603050405020304" pitchFamily="18" charset="0"/>
              </a:defRPr>
            </a:lvl6pPr>
            <a:lvl7pPr marL="2971800" indent="-228600" eaLnBrk="0" fontAlgn="base" hangingPunct="0">
              <a:spcBef>
                <a:spcPct val="0"/>
              </a:spcBef>
              <a:spcAft>
                <a:spcPct val="0"/>
              </a:spcAft>
              <a:defRPr b="1">
                <a:solidFill>
                  <a:schemeClr val="tx1"/>
                </a:solidFill>
                <a:latin typeface="Times New Roman" panose="02020603050405020304" pitchFamily="18" charset="0"/>
              </a:defRPr>
            </a:lvl7pPr>
            <a:lvl8pPr marL="3429000" indent="-228600" eaLnBrk="0" fontAlgn="base" hangingPunct="0">
              <a:spcBef>
                <a:spcPct val="0"/>
              </a:spcBef>
              <a:spcAft>
                <a:spcPct val="0"/>
              </a:spcAft>
              <a:defRPr b="1">
                <a:solidFill>
                  <a:schemeClr val="tx1"/>
                </a:solidFill>
                <a:latin typeface="Times New Roman" panose="02020603050405020304" pitchFamily="18" charset="0"/>
              </a:defRPr>
            </a:lvl8pPr>
            <a:lvl9pPr marL="3886200" indent="-228600" eaLnBrk="0" fontAlgn="base" hangingPunct="0">
              <a:spcBef>
                <a:spcPct val="0"/>
              </a:spcBef>
              <a:spcAft>
                <a:spcPct val="0"/>
              </a:spcAft>
              <a:defRPr b="1">
                <a:solidFill>
                  <a:schemeClr val="tx1"/>
                </a:solidFill>
                <a:latin typeface="Times New Roman" panose="02020603050405020304" pitchFamily="18" charset="0"/>
              </a:defRPr>
            </a:lvl9pPr>
          </a:lstStyle>
          <a:p>
            <a:fld id="{A1839760-FCC8-4A2C-A931-6614914B459E}" type="slidenum">
              <a:rPr lang="en-IN" altLang="en-US" b="0" smtClean="0">
                <a:latin typeface="Tahoma" panose="020B0604030504040204" pitchFamily="34" charset="0"/>
              </a:rPr>
              <a:pPr/>
              <a:t>59</a:t>
            </a:fld>
            <a:endParaRPr lang="en-IN" altLang="en-US" b="0">
              <a:latin typeface="Tahoma" panose="020B0604030504040204" pitchFamily="34"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ext Placeholder 3">
            <a:extLst>
              <a:ext uri="{FF2B5EF4-FFF2-40B4-BE49-F238E27FC236}">
                <a16:creationId xmlns:a16="http://schemas.microsoft.com/office/drawing/2014/main" id="{199DB39E-5320-C183-C35B-1612E9C76156}"/>
              </a:ext>
            </a:extLst>
          </p:cNvPr>
          <p:cNvSpPr>
            <a:spLocks noGrp="1"/>
          </p:cNvSpPr>
          <p:nvPr>
            <p:ph type="body" sz="half" idx="2"/>
          </p:nvPr>
        </p:nvSpPr>
        <p:spPr bwMode="auto">
          <a:xfrm>
            <a:off x="1676400" y="152401"/>
            <a:ext cx="8763000" cy="8048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rmAutofit/>
          </a:bodyPr>
          <a:lstStyle/>
          <a:p>
            <a:r>
              <a:rPr lang="en-US" altLang="en-US" sz="3200">
                <a:solidFill>
                  <a:srgbClr val="FF0000"/>
                </a:solidFill>
                <a:latin typeface="Times New Roman" panose="02020603050405020304" pitchFamily="18" charset="0"/>
              </a:rPr>
              <a:t>Journey  of Computers</a:t>
            </a:r>
            <a:endParaRPr lang="en-IN" altLang="en-US" sz="3200">
              <a:solidFill>
                <a:srgbClr val="FF0000"/>
              </a:solidFill>
              <a:latin typeface="Times New Roman" panose="02020603050405020304" pitchFamily="18" charset="0"/>
            </a:endParaRPr>
          </a:p>
        </p:txBody>
      </p:sp>
      <p:pic>
        <p:nvPicPr>
          <p:cNvPr id="18435" name="Picture 2">
            <a:extLst>
              <a:ext uri="{FF2B5EF4-FFF2-40B4-BE49-F238E27FC236}">
                <a16:creationId xmlns:a16="http://schemas.microsoft.com/office/drawing/2014/main" id="{B01393F0-BFA7-9122-EBAA-C836B42DCC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13060"/>
          <a:stretch>
            <a:fillRect/>
          </a:stretch>
        </p:blipFill>
        <p:spPr bwMode="auto">
          <a:xfrm>
            <a:off x="3886200" y="769938"/>
            <a:ext cx="6781800" cy="6088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436" name="Line Callout 2 2">
            <a:extLst>
              <a:ext uri="{FF2B5EF4-FFF2-40B4-BE49-F238E27FC236}">
                <a16:creationId xmlns:a16="http://schemas.microsoft.com/office/drawing/2014/main" id="{A1AD763E-0F9F-5A15-58D3-C7D162358E6B}"/>
              </a:ext>
            </a:extLst>
          </p:cNvPr>
          <p:cNvSpPr>
            <a:spLocks/>
          </p:cNvSpPr>
          <p:nvPr/>
        </p:nvSpPr>
        <p:spPr bwMode="auto">
          <a:xfrm>
            <a:off x="1524000" y="5848351"/>
            <a:ext cx="2057400" cy="612775"/>
          </a:xfrm>
          <a:prstGeom prst="borderCallout2">
            <a:avLst>
              <a:gd name="adj1" fmla="val 52204"/>
              <a:gd name="adj2" fmla="val 101551"/>
              <a:gd name="adj3" fmla="val 65069"/>
              <a:gd name="adj4" fmla="val 121509"/>
              <a:gd name="adj5" fmla="val -116528"/>
              <a:gd name="adj6" fmla="val 255926"/>
            </a:avLst>
          </a:prstGeom>
          <a:solidFill>
            <a:schemeClr val="accent1"/>
          </a:solidFill>
          <a:ln w="9525" algn="ctr">
            <a:solidFill>
              <a:schemeClr val="tx1"/>
            </a:solidFill>
            <a:round/>
            <a:headEnd/>
            <a:tailEnd/>
          </a:ln>
        </p:spPr>
        <p:txBody>
          <a:bodyPr/>
          <a:lstStyle>
            <a:lvl1pPr>
              <a:defRPr b="1">
                <a:solidFill>
                  <a:schemeClr val="tx1"/>
                </a:solidFill>
                <a:latin typeface="Times New Roman" panose="02020603050405020304" pitchFamily="18" charset="0"/>
              </a:defRPr>
            </a:lvl1pPr>
            <a:lvl2pPr marL="742950" indent="-285750">
              <a:defRPr b="1">
                <a:solidFill>
                  <a:schemeClr val="tx1"/>
                </a:solidFill>
                <a:latin typeface="Times New Roman" panose="02020603050405020304" pitchFamily="18" charset="0"/>
              </a:defRPr>
            </a:lvl2pPr>
            <a:lvl3pPr marL="1143000" indent="-228600">
              <a:defRPr b="1">
                <a:solidFill>
                  <a:schemeClr val="tx1"/>
                </a:solidFill>
                <a:latin typeface="Times New Roman" panose="02020603050405020304" pitchFamily="18" charset="0"/>
              </a:defRPr>
            </a:lvl3pPr>
            <a:lvl4pPr marL="1600200" indent="-228600">
              <a:defRPr b="1">
                <a:solidFill>
                  <a:schemeClr val="tx1"/>
                </a:solidFill>
                <a:latin typeface="Times New Roman" panose="02020603050405020304" pitchFamily="18" charset="0"/>
              </a:defRPr>
            </a:lvl4pPr>
            <a:lvl5pPr marL="2057400" indent="-228600">
              <a:defRPr b="1">
                <a:solidFill>
                  <a:schemeClr val="tx1"/>
                </a:solidFill>
                <a:latin typeface="Times New Roman" panose="02020603050405020304" pitchFamily="18" charset="0"/>
              </a:defRPr>
            </a:lvl5pPr>
            <a:lvl6pPr marL="2514600" indent="-228600" eaLnBrk="0" fontAlgn="base" hangingPunct="0">
              <a:spcBef>
                <a:spcPct val="0"/>
              </a:spcBef>
              <a:spcAft>
                <a:spcPct val="0"/>
              </a:spcAft>
              <a:defRPr b="1">
                <a:solidFill>
                  <a:schemeClr val="tx1"/>
                </a:solidFill>
                <a:latin typeface="Times New Roman" panose="02020603050405020304" pitchFamily="18" charset="0"/>
              </a:defRPr>
            </a:lvl6pPr>
            <a:lvl7pPr marL="2971800" indent="-228600" eaLnBrk="0" fontAlgn="base" hangingPunct="0">
              <a:spcBef>
                <a:spcPct val="0"/>
              </a:spcBef>
              <a:spcAft>
                <a:spcPct val="0"/>
              </a:spcAft>
              <a:defRPr b="1">
                <a:solidFill>
                  <a:schemeClr val="tx1"/>
                </a:solidFill>
                <a:latin typeface="Times New Roman" panose="02020603050405020304" pitchFamily="18" charset="0"/>
              </a:defRPr>
            </a:lvl7pPr>
            <a:lvl8pPr marL="3429000" indent="-228600" eaLnBrk="0" fontAlgn="base" hangingPunct="0">
              <a:spcBef>
                <a:spcPct val="0"/>
              </a:spcBef>
              <a:spcAft>
                <a:spcPct val="0"/>
              </a:spcAft>
              <a:defRPr b="1">
                <a:solidFill>
                  <a:schemeClr val="tx1"/>
                </a:solidFill>
                <a:latin typeface="Times New Roman" panose="02020603050405020304" pitchFamily="18" charset="0"/>
              </a:defRPr>
            </a:lvl8pPr>
            <a:lvl9pPr marL="3886200" indent="-228600" eaLnBrk="0" fontAlgn="base" hangingPunct="0">
              <a:spcBef>
                <a:spcPct val="0"/>
              </a:spcBef>
              <a:spcAft>
                <a:spcPct val="0"/>
              </a:spcAft>
              <a:defRPr b="1">
                <a:solidFill>
                  <a:schemeClr val="tx1"/>
                </a:solidFill>
                <a:latin typeface="Times New Roman" panose="02020603050405020304" pitchFamily="18" charset="0"/>
              </a:defRPr>
            </a:lvl9pPr>
          </a:lstStyle>
          <a:p>
            <a:r>
              <a:rPr lang="en-IN" altLang="en-US"/>
              <a:t>low-skilled punch operators </a:t>
            </a:r>
          </a:p>
        </p:txBody>
      </p:sp>
      <p:sp>
        <p:nvSpPr>
          <p:cNvPr id="18437" name="Line Callout 3 4">
            <a:extLst>
              <a:ext uri="{FF2B5EF4-FFF2-40B4-BE49-F238E27FC236}">
                <a16:creationId xmlns:a16="http://schemas.microsoft.com/office/drawing/2014/main" id="{04AA3537-FC5B-2D09-A855-246964A57079}"/>
              </a:ext>
            </a:extLst>
          </p:cNvPr>
          <p:cNvSpPr>
            <a:spLocks/>
          </p:cNvSpPr>
          <p:nvPr/>
        </p:nvSpPr>
        <p:spPr bwMode="auto">
          <a:xfrm>
            <a:off x="1524000" y="3962400"/>
            <a:ext cx="1905000" cy="1066800"/>
          </a:xfrm>
          <a:prstGeom prst="borderCallout3">
            <a:avLst>
              <a:gd name="adj1" fmla="val 52606"/>
              <a:gd name="adj2" fmla="val 99611"/>
              <a:gd name="adj3" fmla="val 54486"/>
              <a:gd name="adj4" fmla="val 140755"/>
              <a:gd name="adj5" fmla="val 148903"/>
              <a:gd name="adj6" fmla="val 123662"/>
              <a:gd name="adj7" fmla="val -39389"/>
              <a:gd name="adj8" fmla="val 355032"/>
            </a:avLst>
          </a:prstGeom>
          <a:solidFill>
            <a:schemeClr val="accent1"/>
          </a:solidFill>
          <a:ln w="9525" algn="ctr">
            <a:solidFill>
              <a:schemeClr val="tx1"/>
            </a:solidFill>
            <a:round/>
            <a:headEnd/>
            <a:tailEnd/>
          </a:ln>
        </p:spPr>
        <p:txBody>
          <a:bodyPr/>
          <a:lstStyle>
            <a:lvl1pPr>
              <a:defRPr b="1">
                <a:solidFill>
                  <a:schemeClr val="tx1"/>
                </a:solidFill>
                <a:latin typeface="Times New Roman" panose="02020603050405020304" pitchFamily="18" charset="0"/>
              </a:defRPr>
            </a:lvl1pPr>
            <a:lvl2pPr marL="742950" indent="-285750">
              <a:defRPr b="1">
                <a:solidFill>
                  <a:schemeClr val="tx1"/>
                </a:solidFill>
                <a:latin typeface="Times New Roman" panose="02020603050405020304" pitchFamily="18" charset="0"/>
              </a:defRPr>
            </a:lvl2pPr>
            <a:lvl3pPr marL="1143000" indent="-228600">
              <a:defRPr b="1">
                <a:solidFill>
                  <a:schemeClr val="tx1"/>
                </a:solidFill>
                <a:latin typeface="Times New Roman" panose="02020603050405020304" pitchFamily="18" charset="0"/>
              </a:defRPr>
            </a:lvl3pPr>
            <a:lvl4pPr marL="1600200" indent="-228600">
              <a:defRPr b="1">
                <a:solidFill>
                  <a:schemeClr val="tx1"/>
                </a:solidFill>
                <a:latin typeface="Times New Roman" panose="02020603050405020304" pitchFamily="18" charset="0"/>
              </a:defRPr>
            </a:lvl4pPr>
            <a:lvl5pPr marL="2057400" indent="-228600">
              <a:defRPr b="1">
                <a:solidFill>
                  <a:schemeClr val="tx1"/>
                </a:solidFill>
                <a:latin typeface="Times New Roman" panose="02020603050405020304" pitchFamily="18" charset="0"/>
              </a:defRPr>
            </a:lvl5pPr>
            <a:lvl6pPr marL="2514600" indent="-228600" eaLnBrk="0" fontAlgn="base" hangingPunct="0">
              <a:spcBef>
                <a:spcPct val="0"/>
              </a:spcBef>
              <a:spcAft>
                <a:spcPct val="0"/>
              </a:spcAft>
              <a:defRPr b="1">
                <a:solidFill>
                  <a:schemeClr val="tx1"/>
                </a:solidFill>
                <a:latin typeface="Times New Roman" panose="02020603050405020304" pitchFamily="18" charset="0"/>
              </a:defRPr>
            </a:lvl6pPr>
            <a:lvl7pPr marL="2971800" indent="-228600" eaLnBrk="0" fontAlgn="base" hangingPunct="0">
              <a:spcBef>
                <a:spcPct val="0"/>
              </a:spcBef>
              <a:spcAft>
                <a:spcPct val="0"/>
              </a:spcAft>
              <a:defRPr b="1">
                <a:solidFill>
                  <a:schemeClr val="tx1"/>
                </a:solidFill>
                <a:latin typeface="Times New Roman" panose="02020603050405020304" pitchFamily="18" charset="0"/>
              </a:defRPr>
            </a:lvl7pPr>
            <a:lvl8pPr marL="3429000" indent="-228600" eaLnBrk="0" fontAlgn="base" hangingPunct="0">
              <a:spcBef>
                <a:spcPct val="0"/>
              </a:spcBef>
              <a:spcAft>
                <a:spcPct val="0"/>
              </a:spcAft>
              <a:defRPr b="1">
                <a:solidFill>
                  <a:schemeClr val="tx1"/>
                </a:solidFill>
                <a:latin typeface="Times New Roman" panose="02020603050405020304" pitchFamily="18" charset="0"/>
              </a:defRPr>
            </a:lvl8pPr>
            <a:lvl9pPr marL="3886200" indent="-228600" eaLnBrk="0" fontAlgn="base" hangingPunct="0">
              <a:spcBef>
                <a:spcPct val="0"/>
              </a:spcBef>
              <a:spcAft>
                <a:spcPct val="0"/>
              </a:spcAft>
              <a:defRPr b="1">
                <a:solidFill>
                  <a:schemeClr val="tx1"/>
                </a:solidFill>
                <a:latin typeface="Times New Roman" panose="02020603050405020304" pitchFamily="18" charset="0"/>
              </a:defRPr>
            </a:lvl9pPr>
          </a:lstStyle>
          <a:p>
            <a:r>
              <a:rPr lang="en-IN" altLang="en-US"/>
              <a:t>supervisors standing behind them,</a:t>
            </a:r>
          </a:p>
        </p:txBody>
      </p:sp>
      <p:sp>
        <p:nvSpPr>
          <p:cNvPr id="18438" name="Line Callout 3 5">
            <a:extLst>
              <a:ext uri="{FF2B5EF4-FFF2-40B4-BE49-F238E27FC236}">
                <a16:creationId xmlns:a16="http://schemas.microsoft.com/office/drawing/2014/main" id="{3038730B-E371-2649-D2DE-7E8297737EEA}"/>
              </a:ext>
            </a:extLst>
          </p:cNvPr>
          <p:cNvSpPr>
            <a:spLocks/>
          </p:cNvSpPr>
          <p:nvPr/>
        </p:nvSpPr>
        <p:spPr bwMode="auto">
          <a:xfrm>
            <a:off x="1524000" y="1368426"/>
            <a:ext cx="1905000" cy="1146175"/>
          </a:xfrm>
          <a:prstGeom prst="borderCallout3">
            <a:avLst>
              <a:gd name="adj1" fmla="val 39338"/>
              <a:gd name="adj2" fmla="val 102560"/>
              <a:gd name="adj3" fmla="val 39014"/>
              <a:gd name="adj4" fmla="val 213273"/>
              <a:gd name="adj5" fmla="val 144009"/>
              <a:gd name="adj6" fmla="val 206880"/>
              <a:gd name="adj7" fmla="val 290523"/>
              <a:gd name="adj8" fmla="val 182278"/>
            </a:avLst>
          </a:prstGeom>
          <a:solidFill>
            <a:schemeClr val="accent1"/>
          </a:solidFill>
          <a:ln w="9525" algn="ctr">
            <a:solidFill>
              <a:schemeClr val="tx1"/>
            </a:solidFill>
            <a:round/>
            <a:headEnd/>
            <a:tailEnd/>
          </a:ln>
        </p:spPr>
        <p:txBody>
          <a:bodyPr/>
          <a:lstStyle>
            <a:lvl1pPr>
              <a:defRPr b="1">
                <a:solidFill>
                  <a:schemeClr val="tx1"/>
                </a:solidFill>
                <a:latin typeface="Times New Roman" panose="02020603050405020304" pitchFamily="18" charset="0"/>
              </a:defRPr>
            </a:lvl1pPr>
            <a:lvl2pPr marL="742950" indent="-285750">
              <a:defRPr b="1">
                <a:solidFill>
                  <a:schemeClr val="tx1"/>
                </a:solidFill>
                <a:latin typeface="Times New Roman" panose="02020603050405020304" pitchFamily="18" charset="0"/>
              </a:defRPr>
            </a:lvl2pPr>
            <a:lvl3pPr marL="1143000" indent="-228600">
              <a:defRPr b="1">
                <a:solidFill>
                  <a:schemeClr val="tx1"/>
                </a:solidFill>
                <a:latin typeface="Times New Roman" panose="02020603050405020304" pitchFamily="18" charset="0"/>
              </a:defRPr>
            </a:lvl3pPr>
            <a:lvl4pPr marL="1600200" indent="-228600">
              <a:defRPr b="1">
                <a:solidFill>
                  <a:schemeClr val="tx1"/>
                </a:solidFill>
                <a:latin typeface="Times New Roman" panose="02020603050405020304" pitchFamily="18" charset="0"/>
              </a:defRPr>
            </a:lvl4pPr>
            <a:lvl5pPr marL="2057400" indent="-228600">
              <a:defRPr b="1">
                <a:solidFill>
                  <a:schemeClr val="tx1"/>
                </a:solidFill>
                <a:latin typeface="Times New Roman" panose="02020603050405020304" pitchFamily="18" charset="0"/>
              </a:defRPr>
            </a:lvl5pPr>
            <a:lvl6pPr marL="2514600" indent="-228600" eaLnBrk="0" fontAlgn="base" hangingPunct="0">
              <a:spcBef>
                <a:spcPct val="0"/>
              </a:spcBef>
              <a:spcAft>
                <a:spcPct val="0"/>
              </a:spcAft>
              <a:defRPr b="1">
                <a:solidFill>
                  <a:schemeClr val="tx1"/>
                </a:solidFill>
                <a:latin typeface="Times New Roman" panose="02020603050405020304" pitchFamily="18" charset="0"/>
              </a:defRPr>
            </a:lvl6pPr>
            <a:lvl7pPr marL="2971800" indent="-228600" eaLnBrk="0" fontAlgn="base" hangingPunct="0">
              <a:spcBef>
                <a:spcPct val="0"/>
              </a:spcBef>
              <a:spcAft>
                <a:spcPct val="0"/>
              </a:spcAft>
              <a:defRPr b="1">
                <a:solidFill>
                  <a:schemeClr val="tx1"/>
                </a:solidFill>
                <a:latin typeface="Times New Roman" panose="02020603050405020304" pitchFamily="18" charset="0"/>
              </a:defRPr>
            </a:lvl7pPr>
            <a:lvl8pPr marL="3429000" indent="-228600" eaLnBrk="0" fontAlgn="base" hangingPunct="0">
              <a:spcBef>
                <a:spcPct val="0"/>
              </a:spcBef>
              <a:spcAft>
                <a:spcPct val="0"/>
              </a:spcAft>
              <a:defRPr b="1">
                <a:solidFill>
                  <a:schemeClr val="tx1"/>
                </a:solidFill>
                <a:latin typeface="Times New Roman" panose="02020603050405020304" pitchFamily="18" charset="0"/>
              </a:defRPr>
            </a:lvl8pPr>
            <a:lvl9pPr marL="3886200" indent="-228600" eaLnBrk="0" fontAlgn="base" hangingPunct="0">
              <a:spcBef>
                <a:spcPct val="0"/>
              </a:spcBef>
              <a:spcAft>
                <a:spcPct val="0"/>
              </a:spcAft>
              <a:defRPr b="1">
                <a:solidFill>
                  <a:schemeClr val="tx1"/>
                </a:solidFill>
                <a:latin typeface="Times New Roman" panose="02020603050405020304" pitchFamily="18" charset="0"/>
              </a:defRPr>
            </a:lvl9pPr>
          </a:lstStyle>
          <a:p>
            <a:r>
              <a:rPr lang="en-IN" altLang="en-US"/>
              <a:t>a few sorting-machine operators </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E43EE8-7E3C-8ABF-AAD3-45D7325D65A8}"/>
              </a:ext>
            </a:extLst>
          </p:cNvPr>
          <p:cNvSpPr>
            <a:spLocks noGrp="1"/>
          </p:cNvSpPr>
          <p:nvPr>
            <p:ph type="title"/>
          </p:nvPr>
        </p:nvSpPr>
        <p:spPr>
          <a:xfrm>
            <a:off x="121418" y="681037"/>
            <a:ext cx="8356600" cy="993775"/>
          </a:xfrm>
        </p:spPr>
        <p:txBody>
          <a:bodyPr>
            <a:normAutofit/>
          </a:bodyPr>
          <a:lstStyle/>
          <a:p>
            <a:pPr algn="just">
              <a:defRPr/>
            </a:pPr>
            <a:r>
              <a:rPr lang="en-IN" sz="3000" dirty="0">
                <a:latin typeface="Times New Roman" panose="02020603050405020304" pitchFamily="18" charset="0"/>
                <a:cs typeface="Times New Roman" panose="02020603050405020304" pitchFamily="18" charset="0"/>
              </a:rPr>
              <a:t>TYPES OF NETWORK ARCHITECTUR (</a:t>
            </a:r>
            <a:r>
              <a:rPr lang="en-IN" sz="3000" dirty="0" err="1">
                <a:latin typeface="Times New Roman" panose="02020603050405020304" pitchFamily="18" charset="0"/>
                <a:cs typeface="Times New Roman" panose="02020603050405020304" pitchFamily="18" charset="0"/>
              </a:rPr>
              <a:t>contd</a:t>
            </a:r>
            <a:r>
              <a:rPr lang="en-IN" sz="3000" dirty="0">
                <a:latin typeface="Times New Roman" panose="02020603050405020304" pitchFamily="18" charset="0"/>
                <a:cs typeface="Times New Roman" panose="02020603050405020304" pitchFamily="18" charset="0"/>
              </a:rPr>
              <a:t>…)</a:t>
            </a:r>
          </a:p>
        </p:txBody>
      </p:sp>
      <p:sp>
        <p:nvSpPr>
          <p:cNvPr id="3" name="Content Placeholder 2">
            <a:extLst>
              <a:ext uri="{FF2B5EF4-FFF2-40B4-BE49-F238E27FC236}">
                <a16:creationId xmlns:a16="http://schemas.microsoft.com/office/drawing/2014/main" id="{C8545695-F74F-4EB0-7FCA-730857FF74CE}"/>
              </a:ext>
            </a:extLst>
          </p:cNvPr>
          <p:cNvSpPr>
            <a:spLocks noGrp="1"/>
          </p:cNvSpPr>
          <p:nvPr>
            <p:ph idx="1"/>
          </p:nvPr>
        </p:nvSpPr>
        <p:spPr/>
        <p:txBody>
          <a:bodyPr>
            <a:normAutofit/>
          </a:bodyPr>
          <a:lstStyle/>
          <a:p>
            <a:pPr marL="0" indent="0" algn="just">
              <a:lnSpc>
                <a:spcPct val="150000"/>
              </a:lnSpc>
              <a:buNone/>
              <a:defRPr/>
            </a:pPr>
            <a:r>
              <a:rPr lang="en-US" dirty="0">
                <a:latin typeface="Times New Roman" panose="02020603050405020304" pitchFamily="18" charset="0"/>
                <a:cs typeface="Times New Roman" panose="02020603050405020304" pitchFamily="18" charset="0"/>
              </a:rPr>
              <a:t>2) CLIENT/SERVER NETWORK –</a:t>
            </a:r>
          </a:p>
          <a:p>
            <a:pPr algn="just">
              <a:lnSpc>
                <a:spcPct val="150000"/>
              </a:lnSpc>
              <a:defRPr/>
            </a:pPr>
            <a:r>
              <a:rPr lang="en-US" dirty="0">
                <a:latin typeface="Times New Roman" panose="02020603050405020304" pitchFamily="18" charset="0"/>
                <a:cs typeface="Times New Roman" panose="02020603050405020304" pitchFamily="18" charset="0"/>
              </a:rPr>
              <a:t>A server has a special Network Operating system (NOS) to help provide resources to multiple users</a:t>
            </a:r>
          </a:p>
          <a:p>
            <a:pPr algn="just">
              <a:lnSpc>
                <a:spcPct val="150000"/>
              </a:lnSpc>
              <a:defRPr/>
            </a:pPr>
            <a:r>
              <a:rPr lang="en-US" dirty="0">
                <a:latin typeface="Times New Roman" panose="02020603050405020304" pitchFamily="18" charset="0"/>
                <a:cs typeface="Times New Roman" panose="02020603050405020304" pitchFamily="18" charset="0"/>
              </a:rPr>
              <a:t>Client/Server environments usually have one or more network administrators</a:t>
            </a:r>
          </a:p>
          <a:p>
            <a:pPr algn="just">
              <a:lnSpc>
                <a:spcPct val="150000"/>
              </a:lnSpc>
              <a:defRPr/>
            </a:pPr>
            <a:r>
              <a:rPr lang="en-US" dirty="0">
                <a:latin typeface="Times New Roman" panose="02020603050405020304" pitchFamily="18" charset="0"/>
                <a:cs typeface="Times New Roman" panose="02020603050405020304" pitchFamily="18" charset="0"/>
              </a:rPr>
              <a:t>Problems can include access, security, and integrity of data</a:t>
            </a:r>
          </a:p>
          <a:p>
            <a:pPr algn="just">
              <a:lnSpc>
                <a:spcPct val="150000"/>
              </a:lnSpc>
              <a:defRPr/>
            </a:pPr>
            <a:r>
              <a:rPr lang="en-US" dirty="0">
                <a:latin typeface="Times New Roman" panose="02020603050405020304" pitchFamily="18" charset="0"/>
                <a:cs typeface="Times New Roman" panose="02020603050405020304" pitchFamily="18" charset="0"/>
              </a:rPr>
              <a:t>Backups are needed in this environment</a:t>
            </a:r>
          </a:p>
          <a:p>
            <a:pPr>
              <a:defRPr/>
            </a:pPr>
            <a:endParaRPr lang="en-IN" dirty="0"/>
          </a:p>
        </p:txBody>
      </p:sp>
      <p:sp>
        <p:nvSpPr>
          <p:cNvPr id="4" name="Footer Placeholder 3">
            <a:extLst>
              <a:ext uri="{FF2B5EF4-FFF2-40B4-BE49-F238E27FC236}">
                <a16:creationId xmlns:a16="http://schemas.microsoft.com/office/drawing/2014/main" id="{71FD0A5E-8563-6B09-A625-9776B5578C4A}"/>
              </a:ext>
            </a:extLst>
          </p:cNvPr>
          <p:cNvSpPr>
            <a:spLocks noGrp="1"/>
          </p:cNvSpPr>
          <p:nvPr>
            <p:ph type="ftr" sz="quarter" idx="11"/>
          </p:nvPr>
        </p:nvSpPr>
        <p:spPr/>
        <p:txBody>
          <a:bodyPr/>
          <a:lstStyle/>
          <a:p>
            <a:pPr>
              <a:defRPr/>
            </a:pPr>
            <a:endParaRPr lang="en-IN" dirty="0"/>
          </a:p>
        </p:txBody>
      </p:sp>
      <p:sp>
        <p:nvSpPr>
          <p:cNvPr id="69637" name="Slide Number Placeholder 4">
            <a:extLst>
              <a:ext uri="{FF2B5EF4-FFF2-40B4-BE49-F238E27FC236}">
                <a16:creationId xmlns:a16="http://schemas.microsoft.com/office/drawing/2014/main" id="{7BD96439-DA44-E8FB-A463-D61AE01D62DC}"/>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Times New Roman" panose="02020603050405020304" pitchFamily="18" charset="0"/>
              </a:defRPr>
            </a:lvl1pPr>
            <a:lvl2pPr marL="742950" indent="-285750">
              <a:defRPr b="1">
                <a:solidFill>
                  <a:schemeClr val="tx1"/>
                </a:solidFill>
                <a:latin typeface="Times New Roman" panose="02020603050405020304" pitchFamily="18" charset="0"/>
              </a:defRPr>
            </a:lvl2pPr>
            <a:lvl3pPr marL="1143000" indent="-228600">
              <a:defRPr b="1">
                <a:solidFill>
                  <a:schemeClr val="tx1"/>
                </a:solidFill>
                <a:latin typeface="Times New Roman" panose="02020603050405020304" pitchFamily="18" charset="0"/>
              </a:defRPr>
            </a:lvl3pPr>
            <a:lvl4pPr marL="1600200" indent="-228600">
              <a:defRPr b="1">
                <a:solidFill>
                  <a:schemeClr val="tx1"/>
                </a:solidFill>
                <a:latin typeface="Times New Roman" panose="02020603050405020304" pitchFamily="18" charset="0"/>
              </a:defRPr>
            </a:lvl4pPr>
            <a:lvl5pPr marL="2057400" indent="-228600">
              <a:defRPr b="1">
                <a:solidFill>
                  <a:schemeClr val="tx1"/>
                </a:solidFill>
                <a:latin typeface="Times New Roman" panose="02020603050405020304" pitchFamily="18" charset="0"/>
              </a:defRPr>
            </a:lvl5pPr>
            <a:lvl6pPr marL="2514600" indent="-228600" eaLnBrk="0" fontAlgn="base" hangingPunct="0">
              <a:spcBef>
                <a:spcPct val="0"/>
              </a:spcBef>
              <a:spcAft>
                <a:spcPct val="0"/>
              </a:spcAft>
              <a:defRPr b="1">
                <a:solidFill>
                  <a:schemeClr val="tx1"/>
                </a:solidFill>
                <a:latin typeface="Times New Roman" panose="02020603050405020304" pitchFamily="18" charset="0"/>
              </a:defRPr>
            </a:lvl6pPr>
            <a:lvl7pPr marL="2971800" indent="-228600" eaLnBrk="0" fontAlgn="base" hangingPunct="0">
              <a:spcBef>
                <a:spcPct val="0"/>
              </a:spcBef>
              <a:spcAft>
                <a:spcPct val="0"/>
              </a:spcAft>
              <a:defRPr b="1">
                <a:solidFill>
                  <a:schemeClr val="tx1"/>
                </a:solidFill>
                <a:latin typeface="Times New Roman" panose="02020603050405020304" pitchFamily="18" charset="0"/>
              </a:defRPr>
            </a:lvl7pPr>
            <a:lvl8pPr marL="3429000" indent="-228600" eaLnBrk="0" fontAlgn="base" hangingPunct="0">
              <a:spcBef>
                <a:spcPct val="0"/>
              </a:spcBef>
              <a:spcAft>
                <a:spcPct val="0"/>
              </a:spcAft>
              <a:defRPr b="1">
                <a:solidFill>
                  <a:schemeClr val="tx1"/>
                </a:solidFill>
                <a:latin typeface="Times New Roman" panose="02020603050405020304" pitchFamily="18" charset="0"/>
              </a:defRPr>
            </a:lvl8pPr>
            <a:lvl9pPr marL="3886200" indent="-228600" eaLnBrk="0" fontAlgn="base" hangingPunct="0">
              <a:spcBef>
                <a:spcPct val="0"/>
              </a:spcBef>
              <a:spcAft>
                <a:spcPct val="0"/>
              </a:spcAft>
              <a:defRPr b="1">
                <a:solidFill>
                  <a:schemeClr val="tx1"/>
                </a:solidFill>
                <a:latin typeface="Times New Roman" panose="02020603050405020304" pitchFamily="18" charset="0"/>
              </a:defRPr>
            </a:lvl9pPr>
          </a:lstStyle>
          <a:p>
            <a:fld id="{0D113D70-CBF4-45EB-94CD-E04E7101EB05}" type="slidenum">
              <a:rPr lang="en-IN" altLang="en-US" b="0" smtClean="0">
                <a:latin typeface="Tahoma" panose="020B0604030504040204" pitchFamily="34" charset="0"/>
              </a:rPr>
              <a:pPr/>
              <a:t>60</a:t>
            </a:fld>
            <a:endParaRPr lang="en-IN" altLang="en-US" b="0">
              <a:latin typeface="Tahoma" panose="020B0604030504040204" pitchFamily="34" charset="0"/>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08813D-D5B5-6E58-5949-29F5144BF28D}"/>
              </a:ext>
            </a:extLst>
          </p:cNvPr>
          <p:cNvSpPr>
            <a:spLocks noGrp="1"/>
          </p:cNvSpPr>
          <p:nvPr>
            <p:ph type="title"/>
          </p:nvPr>
        </p:nvSpPr>
        <p:spPr>
          <a:xfrm>
            <a:off x="83554" y="732393"/>
            <a:ext cx="8434387" cy="715962"/>
          </a:xfrm>
        </p:spPr>
        <p:txBody>
          <a:bodyPr>
            <a:noAutofit/>
          </a:bodyPr>
          <a:lstStyle/>
          <a:p>
            <a:pPr algn="ctr">
              <a:defRPr/>
            </a:pPr>
            <a:r>
              <a:rPr lang="en-US" sz="2400" dirty="0">
                <a:latin typeface="Times New Roman" panose="02020603050405020304" pitchFamily="18" charset="0"/>
                <a:cs typeface="Times New Roman" panose="02020603050405020304" pitchFamily="18" charset="0"/>
              </a:rPr>
              <a:t>DIFFERENCE BETWEEN CLIENT SERVER NETWORK AND PEER TO PEER NETWORK</a:t>
            </a:r>
            <a:endParaRPr lang="en-IN" sz="2400" dirty="0">
              <a:latin typeface="Times New Roman" panose="02020603050405020304" pitchFamily="18" charset="0"/>
              <a:cs typeface="Times New Roman" panose="02020603050405020304" pitchFamily="18" charset="0"/>
            </a:endParaRPr>
          </a:p>
        </p:txBody>
      </p:sp>
      <p:pic>
        <p:nvPicPr>
          <p:cNvPr id="70659" name="Content Placeholder 3">
            <a:extLst>
              <a:ext uri="{FF2B5EF4-FFF2-40B4-BE49-F238E27FC236}">
                <a16:creationId xmlns:a16="http://schemas.microsoft.com/office/drawing/2014/main" id="{AC1A6C29-DA3C-7E50-6AD5-9D0CD3D43C9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54384" y="2111853"/>
            <a:ext cx="7950404" cy="351659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a:extLst>
              <a:ext uri="{FF2B5EF4-FFF2-40B4-BE49-F238E27FC236}">
                <a16:creationId xmlns:a16="http://schemas.microsoft.com/office/drawing/2014/main" id="{DAFEAB22-2DD2-5437-66C5-E16A71447E27}"/>
              </a:ext>
            </a:extLst>
          </p:cNvPr>
          <p:cNvSpPr>
            <a:spLocks noGrp="1"/>
          </p:cNvSpPr>
          <p:nvPr>
            <p:ph type="ftr" sz="quarter" idx="11"/>
          </p:nvPr>
        </p:nvSpPr>
        <p:spPr/>
        <p:txBody>
          <a:bodyPr/>
          <a:lstStyle/>
          <a:p>
            <a:pPr>
              <a:defRPr/>
            </a:pPr>
            <a:endParaRPr lang="en-IN" dirty="0"/>
          </a:p>
        </p:txBody>
      </p:sp>
      <p:sp>
        <p:nvSpPr>
          <p:cNvPr id="70661" name="Slide Number Placeholder 4">
            <a:extLst>
              <a:ext uri="{FF2B5EF4-FFF2-40B4-BE49-F238E27FC236}">
                <a16:creationId xmlns:a16="http://schemas.microsoft.com/office/drawing/2014/main" id="{540214D2-2AAD-F0DC-2672-1351C350246A}"/>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Times New Roman" panose="02020603050405020304" pitchFamily="18" charset="0"/>
              </a:defRPr>
            </a:lvl1pPr>
            <a:lvl2pPr marL="742950" indent="-285750">
              <a:defRPr b="1">
                <a:solidFill>
                  <a:schemeClr val="tx1"/>
                </a:solidFill>
                <a:latin typeface="Times New Roman" panose="02020603050405020304" pitchFamily="18" charset="0"/>
              </a:defRPr>
            </a:lvl2pPr>
            <a:lvl3pPr marL="1143000" indent="-228600">
              <a:defRPr b="1">
                <a:solidFill>
                  <a:schemeClr val="tx1"/>
                </a:solidFill>
                <a:latin typeface="Times New Roman" panose="02020603050405020304" pitchFamily="18" charset="0"/>
              </a:defRPr>
            </a:lvl3pPr>
            <a:lvl4pPr marL="1600200" indent="-228600">
              <a:defRPr b="1">
                <a:solidFill>
                  <a:schemeClr val="tx1"/>
                </a:solidFill>
                <a:latin typeface="Times New Roman" panose="02020603050405020304" pitchFamily="18" charset="0"/>
              </a:defRPr>
            </a:lvl4pPr>
            <a:lvl5pPr marL="2057400" indent="-228600">
              <a:defRPr b="1">
                <a:solidFill>
                  <a:schemeClr val="tx1"/>
                </a:solidFill>
                <a:latin typeface="Times New Roman" panose="02020603050405020304" pitchFamily="18" charset="0"/>
              </a:defRPr>
            </a:lvl5pPr>
            <a:lvl6pPr marL="2514600" indent="-228600" eaLnBrk="0" fontAlgn="base" hangingPunct="0">
              <a:spcBef>
                <a:spcPct val="0"/>
              </a:spcBef>
              <a:spcAft>
                <a:spcPct val="0"/>
              </a:spcAft>
              <a:defRPr b="1">
                <a:solidFill>
                  <a:schemeClr val="tx1"/>
                </a:solidFill>
                <a:latin typeface="Times New Roman" panose="02020603050405020304" pitchFamily="18" charset="0"/>
              </a:defRPr>
            </a:lvl6pPr>
            <a:lvl7pPr marL="2971800" indent="-228600" eaLnBrk="0" fontAlgn="base" hangingPunct="0">
              <a:spcBef>
                <a:spcPct val="0"/>
              </a:spcBef>
              <a:spcAft>
                <a:spcPct val="0"/>
              </a:spcAft>
              <a:defRPr b="1">
                <a:solidFill>
                  <a:schemeClr val="tx1"/>
                </a:solidFill>
                <a:latin typeface="Times New Roman" panose="02020603050405020304" pitchFamily="18" charset="0"/>
              </a:defRPr>
            </a:lvl7pPr>
            <a:lvl8pPr marL="3429000" indent="-228600" eaLnBrk="0" fontAlgn="base" hangingPunct="0">
              <a:spcBef>
                <a:spcPct val="0"/>
              </a:spcBef>
              <a:spcAft>
                <a:spcPct val="0"/>
              </a:spcAft>
              <a:defRPr b="1">
                <a:solidFill>
                  <a:schemeClr val="tx1"/>
                </a:solidFill>
                <a:latin typeface="Times New Roman" panose="02020603050405020304" pitchFamily="18" charset="0"/>
              </a:defRPr>
            </a:lvl8pPr>
            <a:lvl9pPr marL="3886200" indent="-228600" eaLnBrk="0" fontAlgn="base" hangingPunct="0">
              <a:spcBef>
                <a:spcPct val="0"/>
              </a:spcBef>
              <a:spcAft>
                <a:spcPct val="0"/>
              </a:spcAft>
              <a:defRPr b="1">
                <a:solidFill>
                  <a:schemeClr val="tx1"/>
                </a:solidFill>
                <a:latin typeface="Times New Roman" panose="02020603050405020304" pitchFamily="18" charset="0"/>
              </a:defRPr>
            </a:lvl9pPr>
          </a:lstStyle>
          <a:p>
            <a:fld id="{DB221F0C-EDB4-4202-815D-84AA1EC48319}" type="slidenum">
              <a:rPr lang="en-IN" altLang="en-US" b="0" smtClean="0">
                <a:latin typeface="Tahoma" panose="020B0604030504040204" pitchFamily="34" charset="0"/>
              </a:rPr>
              <a:pPr/>
              <a:t>61</a:t>
            </a:fld>
            <a:endParaRPr lang="en-IN" altLang="en-US" b="0">
              <a:latin typeface="Tahoma" panose="020B0604030504040204" pitchFamily="34" charset="0"/>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2308EB-3C01-935E-69E1-A8786DEB9554}"/>
              </a:ext>
            </a:extLst>
          </p:cNvPr>
          <p:cNvSpPr>
            <a:spLocks noGrp="1"/>
          </p:cNvSpPr>
          <p:nvPr>
            <p:ph type="title"/>
          </p:nvPr>
        </p:nvSpPr>
        <p:spPr>
          <a:xfrm>
            <a:off x="457200" y="751618"/>
            <a:ext cx="7773988" cy="652462"/>
          </a:xfrm>
        </p:spPr>
        <p:txBody>
          <a:bodyPr>
            <a:normAutofit/>
          </a:bodyPr>
          <a:lstStyle/>
          <a:p>
            <a:pPr algn="ctr">
              <a:defRPr/>
            </a:pPr>
            <a:r>
              <a:rPr lang="en-IN" sz="3000" dirty="0">
                <a:latin typeface="Times New Roman" panose="02020603050405020304" pitchFamily="18" charset="0"/>
                <a:cs typeface="Times New Roman" panose="02020603050405020304" pitchFamily="18" charset="0"/>
              </a:rPr>
              <a:t>NETWORK TOPOLOGY</a:t>
            </a:r>
          </a:p>
        </p:txBody>
      </p:sp>
      <p:sp>
        <p:nvSpPr>
          <p:cNvPr id="3" name="Content Placeholder 2">
            <a:extLst>
              <a:ext uri="{FF2B5EF4-FFF2-40B4-BE49-F238E27FC236}">
                <a16:creationId xmlns:a16="http://schemas.microsoft.com/office/drawing/2014/main" id="{5C694D4A-53E9-6B4C-0574-252215C08C58}"/>
              </a:ext>
            </a:extLst>
          </p:cNvPr>
          <p:cNvSpPr>
            <a:spLocks noGrp="1"/>
          </p:cNvSpPr>
          <p:nvPr>
            <p:ph idx="1"/>
          </p:nvPr>
        </p:nvSpPr>
        <p:spPr>
          <a:xfrm>
            <a:off x="545792" y="2052375"/>
            <a:ext cx="7886700" cy="3854450"/>
          </a:xfrm>
        </p:spPr>
        <p:txBody>
          <a:bodyPr>
            <a:normAutofit/>
          </a:bodyPr>
          <a:lstStyle/>
          <a:p>
            <a:pPr algn="just">
              <a:lnSpc>
                <a:spcPct val="150000"/>
              </a:lnSpc>
              <a:defRPr/>
            </a:pPr>
            <a:r>
              <a:rPr lang="en-US" sz="1950" dirty="0">
                <a:latin typeface="Times New Roman" panose="02020603050405020304" pitchFamily="18" charset="0"/>
                <a:cs typeface="Times New Roman" panose="02020603050405020304" pitchFamily="18" charset="0"/>
              </a:rPr>
              <a:t>A topology is a way of “laying out” the network. Topologies can be either physical or logical.</a:t>
            </a:r>
          </a:p>
          <a:p>
            <a:pPr algn="just">
              <a:lnSpc>
                <a:spcPct val="150000"/>
              </a:lnSpc>
              <a:defRPr/>
            </a:pPr>
            <a:r>
              <a:rPr lang="en-US" sz="1950" dirty="0">
                <a:latin typeface="Times New Roman" panose="02020603050405020304" pitchFamily="18" charset="0"/>
                <a:cs typeface="Times New Roman" panose="02020603050405020304" pitchFamily="18" charset="0"/>
              </a:rPr>
              <a:t>Physical topologies describe how the cables are run.</a:t>
            </a:r>
          </a:p>
          <a:p>
            <a:pPr algn="just">
              <a:lnSpc>
                <a:spcPct val="150000"/>
              </a:lnSpc>
              <a:defRPr/>
            </a:pPr>
            <a:r>
              <a:rPr lang="en-US" sz="1950" dirty="0">
                <a:latin typeface="Times New Roman" panose="02020603050405020304" pitchFamily="18" charset="0"/>
                <a:cs typeface="Times New Roman" panose="02020603050405020304" pitchFamily="18" charset="0"/>
              </a:rPr>
              <a:t>Logical topologies describe how the network messages travel.</a:t>
            </a:r>
          </a:p>
          <a:p>
            <a:pPr algn="just">
              <a:lnSpc>
                <a:spcPct val="150000"/>
              </a:lnSpc>
              <a:defRPr/>
            </a:pPr>
            <a:endParaRPr lang="en-US" sz="1950" dirty="0">
              <a:latin typeface="Times New Roman" panose="02020603050405020304" pitchFamily="18" charset="0"/>
              <a:cs typeface="Times New Roman" panose="02020603050405020304" pitchFamily="18" charset="0"/>
            </a:endParaRPr>
          </a:p>
          <a:p>
            <a:pPr>
              <a:defRPr/>
            </a:pPr>
            <a:endParaRPr lang="en-IN" dirty="0"/>
          </a:p>
        </p:txBody>
      </p:sp>
      <p:sp>
        <p:nvSpPr>
          <p:cNvPr id="4" name="Footer Placeholder 3">
            <a:extLst>
              <a:ext uri="{FF2B5EF4-FFF2-40B4-BE49-F238E27FC236}">
                <a16:creationId xmlns:a16="http://schemas.microsoft.com/office/drawing/2014/main" id="{39BFD5A5-22B4-4EC3-DEB1-D796FCD3C3BE}"/>
              </a:ext>
            </a:extLst>
          </p:cNvPr>
          <p:cNvSpPr>
            <a:spLocks noGrp="1"/>
          </p:cNvSpPr>
          <p:nvPr>
            <p:ph type="ftr" sz="quarter" idx="11"/>
          </p:nvPr>
        </p:nvSpPr>
        <p:spPr/>
        <p:txBody>
          <a:bodyPr/>
          <a:lstStyle/>
          <a:p>
            <a:pPr>
              <a:defRPr/>
            </a:pPr>
            <a:endParaRPr lang="en-IN" dirty="0"/>
          </a:p>
        </p:txBody>
      </p:sp>
      <p:sp>
        <p:nvSpPr>
          <p:cNvPr id="71685" name="Slide Number Placeholder 4">
            <a:extLst>
              <a:ext uri="{FF2B5EF4-FFF2-40B4-BE49-F238E27FC236}">
                <a16:creationId xmlns:a16="http://schemas.microsoft.com/office/drawing/2014/main" id="{A91C55C4-B9E0-597F-206F-D5194765B3BA}"/>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Times New Roman" panose="02020603050405020304" pitchFamily="18" charset="0"/>
              </a:defRPr>
            </a:lvl1pPr>
            <a:lvl2pPr marL="742950" indent="-285750">
              <a:defRPr b="1">
                <a:solidFill>
                  <a:schemeClr val="tx1"/>
                </a:solidFill>
                <a:latin typeface="Times New Roman" panose="02020603050405020304" pitchFamily="18" charset="0"/>
              </a:defRPr>
            </a:lvl2pPr>
            <a:lvl3pPr marL="1143000" indent="-228600">
              <a:defRPr b="1">
                <a:solidFill>
                  <a:schemeClr val="tx1"/>
                </a:solidFill>
                <a:latin typeface="Times New Roman" panose="02020603050405020304" pitchFamily="18" charset="0"/>
              </a:defRPr>
            </a:lvl3pPr>
            <a:lvl4pPr marL="1600200" indent="-228600">
              <a:defRPr b="1">
                <a:solidFill>
                  <a:schemeClr val="tx1"/>
                </a:solidFill>
                <a:latin typeface="Times New Roman" panose="02020603050405020304" pitchFamily="18" charset="0"/>
              </a:defRPr>
            </a:lvl4pPr>
            <a:lvl5pPr marL="2057400" indent="-228600">
              <a:defRPr b="1">
                <a:solidFill>
                  <a:schemeClr val="tx1"/>
                </a:solidFill>
                <a:latin typeface="Times New Roman" panose="02020603050405020304" pitchFamily="18" charset="0"/>
              </a:defRPr>
            </a:lvl5pPr>
            <a:lvl6pPr marL="2514600" indent="-228600" eaLnBrk="0" fontAlgn="base" hangingPunct="0">
              <a:spcBef>
                <a:spcPct val="0"/>
              </a:spcBef>
              <a:spcAft>
                <a:spcPct val="0"/>
              </a:spcAft>
              <a:defRPr b="1">
                <a:solidFill>
                  <a:schemeClr val="tx1"/>
                </a:solidFill>
                <a:latin typeface="Times New Roman" panose="02020603050405020304" pitchFamily="18" charset="0"/>
              </a:defRPr>
            </a:lvl6pPr>
            <a:lvl7pPr marL="2971800" indent="-228600" eaLnBrk="0" fontAlgn="base" hangingPunct="0">
              <a:spcBef>
                <a:spcPct val="0"/>
              </a:spcBef>
              <a:spcAft>
                <a:spcPct val="0"/>
              </a:spcAft>
              <a:defRPr b="1">
                <a:solidFill>
                  <a:schemeClr val="tx1"/>
                </a:solidFill>
                <a:latin typeface="Times New Roman" panose="02020603050405020304" pitchFamily="18" charset="0"/>
              </a:defRPr>
            </a:lvl7pPr>
            <a:lvl8pPr marL="3429000" indent="-228600" eaLnBrk="0" fontAlgn="base" hangingPunct="0">
              <a:spcBef>
                <a:spcPct val="0"/>
              </a:spcBef>
              <a:spcAft>
                <a:spcPct val="0"/>
              </a:spcAft>
              <a:defRPr b="1">
                <a:solidFill>
                  <a:schemeClr val="tx1"/>
                </a:solidFill>
                <a:latin typeface="Times New Roman" panose="02020603050405020304" pitchFamily="18" charset="0"/>
              </a:defRPr>
            </a:lvl8pPr>
            <a:lvl9pPr marL="3886200" indent="-228600" eaLnBrk="0" fontAlgn="base" hangingPunct="0">
              <a:spcBef>
                <a:spcPct val="0"/>
              </a:spcBef>
              <a:spcAft>
                <a:spcPct val="0"/>
              </a:spcAft>
              <a:defRPr b="1">
                <a:solidFill>
                  <a:schemeClr val="tx1"/>
                </a:solidFill>
                <a:latin typeface="Times New Roman" panose="02020603050405020304" pitchFamily="18" charset="0"/>
              </a:defRPr>
            </a:lvl9pPr>
          </a:lstStyle>
          <a:p>
            <a:fld id="{B9D45378-2565-4ED3-BAF9-37DF82B778FF}" type="slidenum">
              <a:rPr lang="en-IN" altLang="en-US" b="0" smtClean="0">
                <a:latin typeface="Tahoma" panose="020B0604030504040204" pitchFamily="34" charset="0"/>
              </a:rPr>
              <a:pPr/>
              <a:t>62</a:t>
            </a:fld>
            <a:endParaRPr lang="en-IN" altLang="en-US" b="0">
              <a:latin typeface="Tahoma" panose="020B0604030504040204" pitchFamily="34" charset="0"/>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Background Fill">
            <a:extLst>
              <a:ext uri="{FF2B5EF4-FFF2-40B4-BE49-F238E27FC236}">
                <a16:creationId xmlns:a16="http://schemas.microsoft.com/office/drawing/2014/main" id="{471A3572-4543-4883-A749-0458CD8700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9525" cap="flat">
            <a:noFill/>
            <a:prstDash val="solid"/>
            <a:miter/>
          </a:ln>
        </p:spPr>
        <p:txBody>
          <a:bodyPr rtlCol="0" anchor="ctr"/>
          <a:lstStyle/>
          <a:p>
            <a:endParaRPr lang="en-US">
              <a:solidFill>
                <a:schemeClr val="tx1"/>
              </a:solidFill>
            </a:endParaRPr>
          </a:p>
        </p:txBody>
      </p:sp>
      <p:sp>
        <p:nvSpPr>
          <p:cNvPr id="12" name="Color Fill">
            <a:extLst>
              <a:ext uri="{FF2B5EF4-FFF2-40B4-BE49-F238E27FC236}">
                <a16:creationId xmlns:a16="http://schemas.microsoft.com/office/drawing/2014/main" id="{4036AB30-180B-4ED5-A38B-1757054192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lumMod val="75000"/>
              <a:lumOff val="25000"/>
              <a:alpha val="40000"/>
            </a:schemeClr>
          </a:solidFill>
          <a:ln w="9525" cap="flat">
            <a:noFill/>
            <a:prstDash val="solid"/>
            <a:miter/>
          </a:ln>
        </p:spPr>
        <p:txBody>
          <a:bodyPr rtlCol="0" anchor="ctr"/>
          <a:lstStyle/>
          <a:p>
            <a:endParaRPr lang="en-US">
              <a:solidFill>
                <a:schemeClr val="bg2">
                  <a:lumMod val="75000"/>
                  <a:lumOff val="25000"/>
                </a:schemeClr>
              </a:solidFill>
            </a:endParaRPr>
          </a:p>
        </p:txBody>
      </p:sp>
      <p:sp>
        <p:nvSpPr>
          <p:cNvPr id="14" name="Background Leaf">
            <a:extLst>
              <a:ext uri="{FF2B5EF4-FFF2-40B4-BE49-F238E27FC236}">
                <a16:creationId xmlns:a16="http://schemas.microsoft.com/office/drawing/2014/main" id="{E00BDB36-26F9-4870-887D-DBEBE42ADE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5716"/>
            <a:ext cx="8284448" cy="6858000"/>
          </a:xfrm>
          <a:custGeom>
            <a:avLst/>
            <a:gdLst>
              <a:gd name="connsiteX0" fmla="*/ 0 w 8284448"/>
              <a:gd name="connsiteY0" fmla="*/ 0 h 6858000"/>
              <a:gd name="connsiteX1" fmla="*/ 5949669 w 8284448"/>
              <a:gd name="connsiteY1" fmla="*/ 0 h 6858000"/>
              <a:gd name="connsiteX2" fmla="*/ 6097735 w 8284448"/>
              <a:gd name="connsiteY2" fmla="*/ 77067 h 6858000"/>
              <a:gd name="connsiteX3" fmla="*/ 8284448 w 8284448"/>
              <a:gd name="connsiteY3" fmla="*/ 3810917 h 6858000"/>
              <a:gd name="connsiteX4" fmla="*/ 8284448 w 8284448"/>
              <a:gd name="connsiteY4" fmla="*/ 6858000 h 6858000"/>
              <a:gd name="connsiteX5" fmla="*/ 1225332 w 8284448"/>
              <a:gd name="connsiteY5" fmla="*/ 6858000 h 6858000"/>
              <a:gd name="connsiteX6" fmla="*/ 1163726 w 8284448"/>
              <a:gd name="connsiteY6" fmla="*/ 6801098 h 6858000"/>
              <a:gd name="connsiteX7" fmla="*/ 24800 w 8284448"/>
              <a:gd name="connsiteY7" fmla="*/ 4654257 h 6858000"/>
              <a:gd name="connsiteX8" fmla="*/ 0 w 8284448"/>
              <a:gd name="connsiteY8" fmla="*/ 448911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84448" h="6858000">
                <a:moveTo>
                  <a:pt x="0" y="0"/>
                </a:moveTo>
                <a:lnTo>
                  <a:pt x="5949669" y="0"/>
                </a:lnTo>
                <a:lnTo>
                  <a:pt x="6097735" y="77067"/>
                </a:lnTo>
                <a:cubicBezTo>
                  <a:pt x="7400247" y="796137"/>
                  <a:pt x="8284448" y="2198576"/>
                  <a:pt x="8284448" y="3810917"/>
                </a:cubicBezTo>
                <a:lnTo>
                  <a:pt x="8284448" y="6858000"/>
                </a:lnTo>
                <a:lnTo>
                  <a:pt x="1225332" y="6858000"/>
                </a:lnTo>
                <a:lnTo>
                  <a:pt x="1163726" y="6801098"/>
                </a:lnTo>
                <a:cubicBezTo>
                  <a:pt x="596622" y="6224771"/>
                  <a:pt x="191778" y="5483545"/>
                  <a:pt x="24800" y="4654257"/>
                </a:cubicBezTo>
                <a:lnTo>
                  <a:pt x="0" y="4489113"/>
                </a:lnTo>
                <a:close/>
              </a:path>
            </a:pathLst>
          </a:custGeom>
          <a:solidFill>
            <a:schemeClr val="bg2">
              <a:alpha val="30000"/>
            </a:schemeClr>
          </a:solidFill>
          <a:ln w="9525" cap="flat">
            <a:noFill/>
            <a:prstDash val="solid"/>
            <a:miter/>
          </a:ln>
        </p:spPr>
        <p:txBody>
          <a:bodyPr wrap="square" rtlCol="0" anchor="ctr">
            <a:noAutofit/>
          </a:bodyPr>
          <a:lstStyle/>
          <a:p>
            <a:endParaRPr lang="en-US"/>
          </a:p>
        </p:txBody>
      </p:sp>
      <p:sp>
        <p:nvSpPr>
          <p:cNvPr id="16" name="Texture">
            <a:extLst>
              <a:ext uri="{FF2B5EF4-FFF2-40B4-BE49-F238E27FC236}">
                <a16:creationId xmlns:a16="http://schemas.microsoft.com/office/drawing/2014/main" id="{DC83D935-436B-4F4D-A47B-4FD95E2C1D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blipFill dpi="0" rotWithShape="1">
            <a:blip r:embed="rId2">
              <a:alphaModFix amt="6000"/>
            </a:blip>
            <a:srcRect/>
            <a:tile tx="0" ty="0" sx="100000" sy="100000" flip="none" algn="tl"/>
          </a:blipFill>
          <a:ln w="9525" cap="flat">
            <a:noFill/>
            <a:prstDash val="solid"/>
            <a:miter/>
          </a:ln>
        </p:spPr>
        <p:txBody>
          <a:bodyPr lIns="0" rIns="0" rtlCol="0" anchor="ctr"/>
          <a:lstStyle/>
          <a:p>
            <a:endParaRPr lang="en-US"/>
          </a:p>
        </p:txBody>
      </p:sp>
      <p:sp>
        <p:nvSpPr>
          <p:cNvPr id="2" name="Title 1">
            <a:extLst>
              <a:ext uri="{FF2B5EF4-FFF2-40B4-BE49-F238E27FC236}">
                <a16:creationId xmlns:a16="http://schemas.microsoft.com/office/drawing/2014/main" id="{16F28FAB-0527-31EB-6715-60FF6418CC40}"/>
              </a:ext>
            </a:extLst>
          </p:cNvPr>
          <p:cNvSpPr>
            <a:spLocks noGrp="1"/>
          </p:cNvSpPr>
          <p:nvPr>
            <p:ph type="title"/>
          </p:nvPr>
        </p:nvSpPr>
        <p:spPr>
          <a:xfrm>
            <a:off x="8463616" y="668049"/>
            <a:ext cx="3286423" cy="5433729"/>
          </a:xfrm>
        </p:spPr>
        <p:txBody>
          <a:bodyPr>
            <a:normAutofit/>
          </a:bodyPr>
          <a:lstStyle/>
          <a:p>
            <a:r>
              <a:rPr lang="en-IN" sz="5400" dirty="0"/>
              <a:t>Question</a:t>
            </a:r>
            <a:r>
              <a:rPr lang="en-IN" dirty="0"/>
              <a:t>:</a:t>
            </a:r>
          </a:p>
        </p:txBody>
      </p:sp>
      <p:graphicFrame>
        <p:nvGraphicFramePr>
          <p:cNvPr id="5" name="Content Placeholder 2">
            <a:extLst>
              <a:ext uri="{FF2B5EF4-FFF2-40B4-BE49-F238E27FC236}">
                <a16:creationId xmlns:a16="http://schemas.microsoft.com/office/drawing/2014/main" id="{484518FD-A1B9-6004-1730-C7422E7B8837}"/>
              </a:ext>
            </a:extLst>
          </p:cNvPr>
          <p:cNvGraphicFramePr>
            <a:graphicFrameLocks noGrp="1"/>
          </p:cNvGraphicFramePr>
          <p:nvPr>
            <p:ph idx="1"/>
            <p:extLst>
              <p:ext uri="{D42A27DB-BD31-4B8C-83A1-F6EECF244321}">
                <p14:modId xmlns:p14="http://schemas.microsoft.com/office/powerpoint/2010/main" val="1507323"/>
              </p:ext>
            </p:extLst>
          </p:nvPr>
        </p:nvGraphicFramePr>
        <p:xfrm>
          <a:off x="457200" y="736720"/>
          <a:ext cx="7830296" cy="544024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5606277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ext Placeholder 3">
            <a:extLst>
              <a:ext uri="{FF2B5EF4-FFF2-40B4-BE49-F238E27FC236}">
                <a16:creationId xmlns:a16="http://schemas.microsoft.com/office/drawing/2014/main" id="{45493833-88BE-1363-0DDD-623F7F69D80B}"/>
              </a:ext>
            </a:extLst>
          </p:cNvPr>
          <p:cNvSpPr>
            <a:spLocks noGrp="1"/>
          </p:cNvSpPr>
          <p:nvPr>
            <p:ph type="body" sz="half" idx="2"/>
          </p:nvPr>
        </p:nvSpPr>
        <p:spPr bwMode="auto">
          <a:xfrm>
            <a:off x="1676400" y="152401"/>
            <a:ext cx="8763000" cy="8048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rmAutofit/>
          </a:bodyPr>
          <a:lstStyle/>
          <a:p>
            <a:r>
              <a:rPr lang="en-US" altLang="en-US" sz="3200">
                <a:solidFill>
                  <a:srgbClr val="FF0000"/>
                </a:solidFill>
                <a:latin typeface="Times New Roman" panose="02020603050405020304" pitchFamily="18" charset="0"/>
              </a:rPr>
              <a:t>Journey  of Computers</a:t>
            </a:r>
            <a:endParaRPr lang="en-IN" altLang="en-US" sz="3200">
              <a:solidFill>
                <a:srgbClr val="FF0000"/>
              </a:solidFill>
              <a:latin typeface="Times New Roman" panose="02020603050405020304" pitchFamily="18" charset="0"/>
            </a:endParaRPr>
          </a:p>
        </p:txBody>
      </p:sp>
      <p:sp>
        <p:nvSpPr>
          <p:cNvPr id="19459" name="Rectangle 1">
            <a:extLst>
              <a:ext uri="{FF2B5EF4-FFF2-40B4-BE49-F238E27FC236}">
                <a16:creationId xmlns:a16="http://schemas.microsoft.com/office/drawing/2014/main" id="{0E082E68-2DDC-55D0-E58E-A49370B60A8D}"/>
              </a:ext>
            </a:extLst>
          </p:cNvPr>
          <p:cNvSpPr>
            <a:spLocks noChangeArrowheads="1"/>
          </p:cNvSpPr>
          <p:nvPr/>
        </p:nvSpPr>
        <p:spPr bwMode="auto">
          <a:xfrm>
            <a:off x="1676401" y="1066801"/>
            <a:ext cx="4545013" cy="3108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Times New Roman" panose="02020603050405020304" pitchFamily="18" charset="0"/>
              </a:defRPr>
            </a:lvl1pPr>
            <a:lvl2pPr marL="742950" indent="-285750">
              <a:defRPr b="1">
                <a:solidFill>
                  <a:schemeClr val="tx1"/>
                </a:solidFill>
                <a:latin typeface="Times New Roman" panose="02020603050405020304" pitchFamily="18" charset="0"/>
              </a:defRPr>
            </a:lvl2pPr>
            <a:lvl3pPr marL="1143000" indent="-228600">
              <a:defRPr b="1">
                <a:solidFill>
                  <a:schemeClr val="tx1"/>
                </a:solidFill>
                <a:latin typeface="Times New Roman" panose="02020603050405020304" pitchFamily="18" charset="0"/>
              </a:defRPr>
            </a:lvl3pPr>
            <a:lvl4pPr marL="1600200" indent="-228600">
              <a:defRPr b="1">
                <a:solidFill>
                  <a:schemeClr val="tx1"/>
                </a:solidFill>
                <a:latin typeface="Times New Roman" panose="02020603050405020304" pitchFamily="18" charset="0"/>
              </a:defRPr>
            </a:lvl4pPr>
            <a:lvl5pPr marL="2057400" indent="-228600">
              <a:defRPr b="1">
                <a:solidFill>
                  <a:schemeClr val="tx1"/>
                </a:solidFill>
                <a:latin typeface="Times New Roman" panose="02020603050405020304" pitchFamily="18" charset="0"/>
              </a:defRPr>
            </a:lvl5pPr>
            <a:lvl6pPr marL="2514600" indent="-228600" eaLnBrk="0" fontAlgn="base" hangingPunct="0">
              <a:spcBef>
                <a:spcPct val="0"/>
              </a:spcBef>
              <a:spcAft>
                <a:spcPct val="0"/>
              </a:spcAft>
              <a:defRPr b="1">
                <a:solidFill>
                  <a:schemeClr val="tx1"/>
                </a:solidFill>
                <a:latin typeface="Times New Roman" panose="02020603050405020304" pitchFamily="18" charset="0"/>
              </a:defRPr>
            </a:lvl6pPr>
            <a:lvl7pPr marL="2971800" indent="-228600" eaLnBrk="0" fontAlgn="base" hangingPunct="0">
              <a:spcBef>
                <a:spcPct val="0"/>
              </a:spcBef>
              <a:spcAft>
                <a:spcPct val="0"/>
              </a:spcAft>
              <a:defRPr b="1">
                <a:solidFill>
                  <a:schemeClr val="tx1"/>
                </a:solidFill>
                <a:latin typeface="Times New Roman" panose="02020603050405020304" pitchFamily="18" charset="0"/>
              </a:defRPr>
            </a:lvl7pPr>
            <a:lvl8pPr marL="3429000" indent="-228600" eaLnBrk="0" fontAlgn="base" hangingPunct="0">
              <a:spcBef>
                <a:spcPct val="0"/>
              </a:spcBef>
              <a:spcAft>
                <a:spcPct val="0"/>
              </a:spcAft>
              <a:defRPr b="1">
                <a:solidFill>
                  <a:schemeClr val="tx1"/>
                </a:solidFill>
                <a:latin typeface="Times New Roman" panose="02020603050405020304" pitchFamily="18" charset="0"/>
              </a:defRPr>
            </a:lvl8pPr>
            <a:lvl9pPr marL="3886200" indent="-228600" eaLnBrk="0" fontAlgn="base" hangingPunct="0">
              <a:spcBef>
                <a:spcPct val="0"/>
              </a:spcBef>
              <a:spcAft>
                <a:spcPct val="0"/>
              </a:spcAft>
              <a:defRPr b="1">
                <a:solidFill>
                  <a:schemeClr val="tx1"/>
                </a:solidFill>
                <a:latin typeface="Times New Roman" panose="02020603050405020304" pitchFamily="18" charset="0"/>
              </a:defRPr>
            </a:lvl9pPr>
          </a:lstStyle>
          <a:p>
            <a:r>
              <a:rPr lang="en-IN" altLang="en-US" sz="2800">
                <a:hlinkClick r:id="rId2"/>
              </a:rPr>
              <a:t>Konrad Zuse (1910-1995)</a:t>
            </a:r>
            <a:endParaRPr lang="en-IN" altLang="en-US" sz="2800"/>
          </a:p>
          <a:p>
            <a:r>
              <a:rPr lang="en-IN" altLang="en-US" sz="2800"/>
              <a:t>Zuse was a brilliant engineer who worked independently to build programmable computers, but his early machines were destroyed in World War II. </a:t>
            </a:r>
          </a:p>
        </p:txBody>
      </p:sp>
      <p:pic>
        <p:nvPicPr>
          <p:cNvPr id="19460" name="Picture 2">
            <a:extLst>
              <a:ext uri="{FF2B5EF4-FFF2-40B4-BE49-F238E27FC236}">
                <a16:creationId xmlns:a16="http://schemas.microsoft.com/office/drawing/2014/main" id="{ED3E0EDC-DC9E-7570-1DCE-B955E850BE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00801" y="152400"/>
            <a:ext cx="3883025"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461" name="Rectangle 1">
            <a:extLst>
              <a:ext uri="{FF2B5EF4-FFF2-40B4-BE49-F238E27FC236}">
                <a16:creationId xmlns:a16="http://schemas.microsoft.com/office/drawing/2014/main" id="{01B17195-7231-D25C-AEF9-A54CB6D57CF7}"/>
              </a:ext>
            </a:extLst>
          </p:cNvPr>
          <p:cNvSpPr>
            <a:spLocks noChangeArrowheads="1"/>
          </p:cNvSpPr>
          <p:nvPr/>
        </p:nvSpPr>
        <p:spPr bwMode="auto">
          <a:xfrm>
            <a:off x="1676401" y="5370514"/>
            <a:ext cx="8607425" cy="95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Times New Roman" panose="02020603050405020304" pitchFamily="18" charset="0"/>
              </a:defRPr>
            </a:lvl1pPr>
            <a:lvl2pPr marL="742950" indent="-285750">
              <a:defRPr b="1">
                <a:solidFill>
                  <a:schemeClr val="tx1"/>
                </a:solidFill>
                <a:latin typeface="Times New Roman" panose="02020603050405020304" pitchFamily="18" charset="0"/>
              </a:defRPr>
            </a:lvl2pPr>
            <a:lvl3pPr marL="1143000" indent="-228600">
              <a:defRPr b="1">
                <a:solidFill>
                  <a:schemeClr val="tx1"/>
                </a:solidFill>
                <a:latin typeface="Times New Roman" panose="02020603050405020304" pitchFamily="18" charset="0"/>
              </a:defRPr>
            </a:lvl3pPr>
            <a:lvl4pPr marL="1600200" indent="-228600">
              <a:defRPr b="1">
                <a:solidFill>
                  <a:schemeClr val="tx1"/>
                </a:solidFill>
                <a:latin typeface="Times New Roman" panose="02020603050405020304" pitchFamily="18" charset="0"/>
              </a:defRPr>
            </a:lvl4pPr>
            <a:lvl5pPr marL="2057400" indent="-228600">
              <a:defRPr b="1">
                <a:solidFill>
                  <a:schemeClr val="tx1"/>
                </a:solidFill>
                <a:latin typeface="Times New Roman" panose="02020603050405020304" pitchFamily="18" charset="0"/>
              </a:defRPr>
            </a:lvl5pPr>
            <a:lvl6pPr marL="2514600" indent="-228600" eaLnBrk="0" fontAlgn="base" hangingPunct="0">
              <a:spcBef>
                <a:spcPct val="0"/>
              </a:spcBef>
              <a:spcAft>
                <a:spcPct val="0"/>
              </a:spcAft>
              <a:defRPr b="1">
                <a:solidFill>
                  <a:schemeClr val="tx1"/>
                </a:solidFill>
                <a:latin typeface="Times New Roman" panose="02020603050405020304" pitchFamily="18" charset="0"/>
              </a:defRPr>
            </a:lvl6pPr>
            <a:lvl7pPr marL="2971800" indent="-228600" eaLnBrk="0" fontAlgn="base" hangingPunct="0">
              <a:spcBef>
                <a:spcPct val="0"/>
              </a:spcBef>
              <a:spcAft>
                <a:spcPct val="0"/>
              </a:spcAft>
              <a:defRPr b="1">
                <a:solidFill>
                  <a:schemeClr val="tx1"/>
                </a:solidFill>
                <a:latin typeface="Times New Roman" panose="02020603050405020304" pitchFamily="18" charset="0"/>
              </a:defRPr>
            </a:lvl7pPr>
            <a:lvl8pPr marL="3429000" indent="-228600" eaLnBrk="0" fontAlgn="base" hangingPunct="0">
              <a:spcBef>
                <a:spcPct val="0"/>
              </a:spcBef>
              <a:spcAft>
                <a:spcPct val="0"/>
              </a:spcAft>
              <a:defRPr b="1">
                <a:solidFill>
                  <a:schemeClr val="tx1"/>
                </a:solidFill>
                <a:latin typeface="Times New Roman" panose="02020603050405020304" pitchFamily="18" charset="0"/>
              </a:defRPr>
            </a:lvl8pPr>
            <a:lvl9pPr marL="3886200" indent="-228600" eaLnBrk="0" fontAlgn="base" hangingPunct="0">
              <a:spcBef>
                <a:spcPct val="0"/>
              </a:spcBef>
              <a:spcAft>
                <a:spcPct val="0"/>
              </a:spcAft>
              <a:defRPr b="1">
                <a:solidFill>
                  <a:schemeClr val="tx1"/>
                </a:solidFill>
                <a:latin typeface="Times New Roman" panose="02020603050405020304" pitchFamily="18" charset="0"/>
              </a:defRPr>
            </a:lvl9pPr>
          </a:lstStyle>
          <a:p>
            <a:r>
              <a:rPr lang="en-IN" altLang="en-US" sz="2800">
                <a:solidFill>
                  <a:srgbClr val="FF0000"/>
                </a:solidFill>
              </a:rPr>
              <a:t>After the war, his company Zuse KG became a successful computer manufacturer</a:t>
            </a:r>
            <a:endParaRPr lang="en-IN" altLang="en-US" sz="28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ext Placeholder 3">
            <a:extLst>
              <a:ext uri="{FF2B5EF4-FFF2-40B4-BE49-F238E27FC236}">
                <a16:creationId xmlns:a16="http://schemas.microsoft.com/office/drawing/2014/main" id="{C19D61E0-9469-713F-1569-8D1DBB08CA1E}"/>
              </a:ext>
            </a:extLst>
          </p:cNvPr>
          <p:cNvSpPr>
            <a:spLocks noGrp="1"/>
          </p:cNvSpPr>
          <p:nvPr>
            <p:ph type="body" sz="half" idx="2"/>
          </p:nvPr>
        </p:nvSpPr>
        <p:spPr bwMode="auto">
          <a:xfrm>
            <a:off x="1676400" y="152401"/>
            <a:ext cx="8763000" cy="8048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rmAutofit/>
          </a:bodyPr>
          <a:lstStyle/>
          <a:p>
            <a:r>
              <a:rPr lang="en-US" altLang="en-US" sz="3200">
                <a:solidFill>
                  <a:srgbClr val="FF0000"/>
                </a:solidFill>
                <a:latin typeface="Times New Roman" panose="02020603050405020304" pitchFamily="18" charset="0"/>
              </a:rPr>
              <a:t>Journey  of Computers</a:t>
            </a:r>
            <a:endParaRPr lang="en-IN" altLang="en-US" sz="3200">
              <a:solidFill>
                <a:srgbClr val="FF0000"/>
              </a:solidFill>
              <a:latin typeface="Times New Roman" panose="02020603050405020304" pitchFamily="18" charset="0"/>
            </a:endParaRPr>
          </a:p>
        </p:txBody>
      </p:sp>
      <p:sp>
        <p:nvSpPr>
          <p:cNvPr id="20483" name="Rectangle 1">
            <a:extLst>
              <a:ext uri="{FF2B5EF4-FFF2-40B4-BE49-F238E27FC236}">
                <a16:creationId xmlns:a16="http://schemas.microsoft.com/office/drawing/2014/main" id="{35E7F67F-11E3-6E0A-4159-81BFA22BE054}"/>
              </a:ext>
            </a:extLst>
          </p:cNvPr>
          <p:cNvSpPr>
            <a:spLocks noChangeArrowheads="1"/>
          </p:cNvSpPr>
          <p:nvPr/>
        </p:nvSpPr>
        <p:spPr bwMode="auto">
          <a:xfrm>
            <a:off x="1703388" y="4191000"/>
            <a:ext cx="8964612" cy="181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Times New Roman" panose="02020603050405020304" pitchFamily="18" charset="0"/>
              </a:defRPr>
            </a:lvl1pPr>
            <a:lvl2pPr marL="742950" indent="-285750">
              <a:defRPr b="1">
                <a:solidFill>
                  <a:schemeClr val="tx1"/>
                </a:solidFill>
                <a:latin typeface="Times New Roman" panose="02020603050405020304" pitchFamily="18" charset="0"/>
              </a:defRPr>
            </a:lvl2pPr>
            <a:lvl3pPr marL="1143000" indent="-228600">
              <a:defRPr b="1">
                <a:solidFill>
                  <a:schemeClr val="tx1"/>
                </a:solidFill>
                <a:latin typeface="Times New Roman" panose="02020603050405020304" pitchFamily="18" charset="0"/>
              </a:defRPr>
            </a:lvl3pPr>
            <a:lvl4pPr marL="1600200" indent="-228600">
              <a:defRPr b="1">
                <a:solidFill>
                  <a:schemeClr val="tx1"/>
                </a:solidFill>
                <a:latin typeface="Times New Roman" panose="02020603050405020304" pitchFamily="18" charset="0"/>
              </a:defRPr>
            </a:lvl4pPr>
            <a:lvl5pPr marL="2057400" indent="-228600">
              <a:defRPr b="1">
                <a:solidFill>
                  <a:schemeClr val="tx1"/>
                </a:solidFill>
                <a:latin typeface="Times New Roman" panose="02020603050405020304" pitchFamily="18" charset="0"/>
              </a:defRPr>
            </a:lvl5pPr>
            <a:lvl6pPr marL="2514600" indent="-228600" eaLnBrk="0" fontAlgn="base" hangingPunct="0">
              <a:spcBef>
                <a:spcPct val="0"/>
              </a:spcBef>
              <a:spcAft>
                <a:spcPct val="0"/>
              </a:spcAft>
              <a:defRPr b="1">
                <a:solidFill>
                  <a:schemeClr val="tx1"/>
                </a:solidFill>
                <a:latin typeface="Times New Roman" panose="02020603050405020304" pitchFamily="18" charset="0"/>
              </a:defRPr>
            </a:lvl6pPr>
            <a:lvl7pPr marL="2971800" indent="-228600" eaLnBrk="0" fontAlgn="base" hangingPunct="0">
              <a:spcBef>
                <a:spcPct val="0"/>
              </a:spcBef>
              <a:spcAft>
                <a:spcPct val="0"/>
              </a:spcAft>
              <a:defRPr b="1">
                <a:solidFill>
                  <a:schemeClr val="tx1"/>
                </a:solidFill>
                <a:latin typeface="Times New Roman" panose="02020603050405020304" pitchFamily="18" charset="0"/>
              </a:defRPr>
            </a:lvl7pPr>
            <a:lvl8pPr marL="3429000" indent="-228600" eaLnBrk="0" fontAlgn="base" hangingPunct="0">
              <a:spcBef>
                <a:spcPct val="0"/>
              </a:spcBef>
              <a:spcAft>
                <a:spcPct val="0"/>
              </a:spcAft>
              <a:defRPr b="1">
                <a:solidFill>
                  <a:schemeClr val="tx1"/>
                </a:solidFill>
                <a:latin typeface="Times New Roman" panose="02020603050405020304" pitchFamily="18" charset="0"/>
              </a:defRPr>
            </a:lvl8pPr>
            <a:lvl9pPr marL="3886200" indent="-228600" eaLnBrk="0" fontAlgn="base" hangingPunct="0">
              <a:spcBef>
                <a:spcPct val="0"/>
              </a:spcBef>
              <a:spcAft>
                <a:spcPct val="0"/>
              </a:spcAft>
              <a:defRPr b="1">
                <a:solidFill>
                  <a:schemeClr val="tx1"/>
                </a:solidFill>
                <a:latin typeface="Times New Roman" panose="02020603050405020304" pitchFamily="18" charset="0"/>
              </a:defRPr>
            </a:lvl9pPr>
          </a:lstStyle>
          <a:p>
            <a:r>
              <a:rPr lang="en-IN" altLang="en-US" sz="2800"/>
              <a:t>Konrad Zuse  was bored. A civil engineering student in Berlin, he hated his job’s tedious calculations. So, as an engineer in 1936, he began assembling metal plates, pins and discarded movie film.</a:t>
            </a:r>
          </a:p>
        </p:txBody>
      </p:sp>
      <p:pic>
        <p:nvPicPr>
          <p:cNvPr id="20484" name="Picture 2">
            <a:extLst>
              <a:ext uri="{FF2B5EF4-FFF2-40B4-BE49-F238E27FC236}">
                <a16:creationId xmlns:a16="http://schemas.microsoft.com/office/drawing/2014/main" id="{08BE4EFE-F328-FDAB-A01B-E0A83EB579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3600" y="914401"/>
            <a:ext cx="3429000" cy="3090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485" name="Picture 3">
            <a:extLst>
              <a:ext uri="{FF2B5EF4-FFF2-40B4-BE49-F238E27FC236}">
                <a16:creationId xmlns:a16="http://schemas.microsoft.com/office/drawing/2014/main" id="{39584FBF-DB93-E42C-73C6-463E08A7E0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00800" y="914400"/>
            <a:ext cx="3709988" cy="3100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ext Placeholder 3">
            <a:extLst>
              <a:ext uri="{FF2B5EF4-FFF2-40B4-BE49-F238E27FC236}">
                <a16:creationId xmlns:a16="http://schemas.microsoft.com/office/drawing/2014/main" id="{A0F3B6DD-F864-8AEB-0B8D-8B220B00550F}"/>
              </a:ext>
            </a:extLst>
          </p:cNvPr>
          <p:cNvSpPr>
            <a:spLocks noGrp="1"/>
          </p:cNvSpPr>
          <p:nvPr>
            <p:ph type="body" sz="half" idx="2"/>
          </p:nvPr>
        </p:nvSpPr>
        <p:spPr bwMode="auto">
          <a:xfrm>
            <a:off x="1676400" y="152401"/>
            <a:ext cx="8763000" cy="8048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rmAutofit/>
          </a:bodyPr>
          <a:lstStyle/>
          <a:p>
            <a:r>
              <a:rPr lang="en-US" altLang="en-US" sz="3200">
                <a:solidFill>
                  <a:srgbClr val="FF0000"/>
                </a:solidFill>
                <a:latin typeface="Times New Roman" panose="02020603050405020304" pitchFamily="18" charset="0"/>
              </a:rPr>
              <a:t>Journey  of Computers</a:t>
            </a:r>
            <a:endParaRPr lang="en-IN" altLang="en-US" sz="3200">
              <a:solidFill>
                <a:srgbClr val="FF0000"/>
              </a:solidFill>
              <a:latin typeface="Times New Roman" panose="02020603050405020304" pitchFamily="18" charset="0"/>
            </a:endParaRPr>
          </a:p>
        </p:txBody>
      </p:sp>
      <p:pic>
        <p:nvPicPr>
          <p:cNvPr id="21507" name="Picture 2">
            <a:extLst>
              <a:ext uri="{FF2B5EF4-FFF2-40B4-BE49-F238E27FC236}">
                <a16:creationId xmlns:a16="http://schemas.microsoft.com/office/drawing/2014/main" id="{C98C31DF-4675-B9C7-864A-CF917EF1E8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b="4198"/>
          <a:stretch>
            <a:fillRect/>
          </a:stretch>
        </p:blipFill>
        <p:spPr bwMode="auto">
          <a:xfrm>
            <a:off x="2286000" y="1143001"/>
            <a:ext cx="6248400" cy="5178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theme/theme1.xml><?xml version="1.0" encoding="utf-8"?>
<a:theme xmlns:a="http://schemas.openxmlformats.org/drawingml/2006/main" name="TropicVTI">
  <a:themeElements>
    <a:clrScheme name="Tropic">
      <a:dk1>
        <a:srgbClr val="000000"/>
      </a:dk1>
      <a:lt1>
        <a:sysClr val="window" lastClr="FFFFFF"/>
      </a:lt1>
      <a:dk2>
        <a:srgbClr val="09392F"/>
      </a:dk2>
      <a:lt2>
        <a:srgbClr val="ECF0F0"/>
      </a:lt2>
      <a:accent1>
        <a:srgbClr val="1EBE9B"/>
      </a:accent1>
      <a:accent2>
        <a:srgbClr val="FD7C7C"/>
      </a:accent2>
      <a:accent3>
        <a:srgbClr val="7DA8B5"/>
      </a:accent3>
      <a:accent4>
        <a:srgbClr val="168E74"/>
      </a:accent4>
      <a:accent5>
        <a:srgbClr val="FB7365"/>
      </a:accent5>
      <a:accent6>
        <a:srgbClr val="D39B17"/>
      </a:accent6>
      <a:hlink>
        <a:srgbClr val="EF08F7"/>
      </a:hlink>
      <a:folHlink>
        <a:srgbClr val="8477FE"/>
      </a:folHlink>
    </a:clrScheme>
    <a:fontScheme name="Tropic">
      <a:majorFont>
        <a:latin typeface="Gill Sans Nova"/>
        <a:ea typeface=""/>
        <a:cs typeface=""/>
      </a:majorFont>
      <a:minorFont>
        <a:latin typeface="Gill Sans Nov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ropicVTI" id="{DE8751F2-0439-4D1D-A674-AFC241C9701D}" vid="{C41D9140-98E0-4A26-97C4-97FDCB8D6E04}"/>
    </a:ext>
  </a:extLst>
</a:theme>
</file>

<file path=ppt/theme/theme2.xml><?xml version="1.0" encoding="utf-8"?>
<a:theme xmlns:a="http://schemas.openxmlformats.org/drawingml/2006/main" name="BrushVTI">
  <a:themeElements>
    <a:clrScheme name="AnalogousFromRegularSeedRightStep">
      <a:dk1>
        <a:srgbClr val="000000"/>
      </a:dk1>
      <a:lt1>
        <a:srgbClr val="FFFFFF"/>
      </a:lt1>
      <a:dk2>
        <a:srgbClr val="2B301B"/>
      </a:dk2>
      <a:lt2>
        <a:srgbClr val="F3F0F3"/>
      </a:lt2>
      <a:accent1>
        <a:srgbClr val="48B75D"/>
      </a:accent1>
      <a:accent2>
        <a:srgbClr val="3BB183"/>
      </a:accent2>
      <a:accent3>
        <a:srgbClr val="45AFB1"/>
      </a:accent3>
      <a:accent4>
        <a:srgbClr val="3B7DB1"/>
      </a:accent4>
      <a:accent5>
        <a:srgbClr val="4D5EC3"/>
      </a:accent5>
      <a:accent6>
        <a:srgbClr val="6648B6"/>
      </a:accent6>
      <a:hlink>
        <a:srgbClr val="BF3FA7"/>
      </a:hlink>
      <a:folHlink>
        <a:srgbClr val="7F7F7F"/>
      </a:folHlink>
    </a:clrScheme>
    <a:fontScheme name="Custom 3">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rushVTI" id="{7102FA3A-9D7B-4497-8C4B-FB535AAFDE06}" vid="{C6D41F62-6FAB-440A-BEC7-CB7BF190811F}"/>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432</TotalTime>
  <Words>3240</Words>
  <Application>Microsoft Office PowerPoint</Application>
  <PresentationFormat>Widescreen</PresentationFormat>
  <Paragraphs>315</Paragraphs>
  <Slides>63</Slides>
  <Notes>4</Notes>
  <HiddenSlides>0</HiddenSlides>
  <MMClips>1</MMClips>
  <ScaleCrop>false</ScaleCrop>
  <HeadingPairs>
    <vt:vector size="6" baseType="variant">
      <vt:variant>
        <vt:lpstr>Fonts Used</vt:lpstr>
      </vt:variant>
      <vt:variant>
        <vt:i4>13</vt:i4>
      </vt:variant>
      <vt:variant>
        <vt:lpstr>Theme</vt:lpstr>
      </vt:variant>
      <vt:variant>
        <vt:i4>2</vt:i4>
      </vt:variant>
      <vt:variant>
        <vt:lpstr>Slide Titles</vt:lpstr>
      </vt:variant>
      <vt:variant>
        <vt:i4>63</vt:i4>
      </vt:variant>
    </vt:vector>
  </HeadingPairs>
  <TitlesOfParts>
    <vt:vector size="78" baseType="lpstr">
      <vt:lpstr>-apple-system</vt:lpstr>
      <vt:lpstr>Arial</vt:lpstr>
      <vt:lpstr>Calibri</vt:lpstr>
      <vt:lpstr>Century Gothic</vt:lpstr>
      <vt:lpstr>Gill Sans Nova</vt:lpstr>
      <vt:lpstr>Heebo</vt:lpstr>
      <vt:lpstr>Hind</vt:lpstr>
      <vt:lpstr>NexusSans</vt:lpstr>
      <vt:lpstr>Nunito</vt:lpstr>
      <vt:lpstr>Tahoma</vt:lpstr>
      <vt:lpstr>Times New Roman</vt:lpstr>
      <vt:lpstr>urw-din</vt:lpstr>
      <vt:lpstr>Wingdings</vt:lpstr>
      <vt:lpstr>TropicVTI</vt:lpstr>
      <vt:lpstr>BrushVTI</vt:lpstr>
      <vt:lpstr>Data Communication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Concept of Data Communication</vt:lpstr>
      <vt:lpstr>PowerPoint Presentation</vt:lpstr>
      <vt:lpstr>Network of computing Device</vt:lpstr>
      <vt:lpstr>COMPONENTS OF DATA  COMMUNICATION</vt:lpstr>
      <vt:lpstr>Components</vt:lpstr>
      <vt:lpstr>A communication system is made up of the following components:</vt:lpstr>
      <vt:lpstr>PowerPoint Presentation</vt:lpstr>
      <vt:lpstr>Protocols:</vt:lpstr>
      <vt:lpstr>Internet Protocol:</vt:lpstr>
      <vt:lpstr>Transmission Control Protocol</vt:lpstr>
      <vt:lpstr>Protocols also define:</vt:lpstr>
      <vt:lpstr>Working: IP/TCP</vt:lpstr>
      <vt:lpstr>Types of Data Communication</vt:lpstr>
      <vt:lpstr>Simplex Communication:  </vt:lpstr>
      <vt:lpstr>Half Duplex Communication</vt:lpstr>
      <vt:lpstr>Full Duplex Communication</vt:lpstr>
      <vt:lpstr>NETWORK TYPES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WIDE AREA NETWORK (WAN)</vt:lpstr>
      <vt:lpstr>NETWORK TYPES (cont.…)</vt:lpstr>
      <vt:lpstr>NETWORK TYPES (contd…)</vt:lpstr>
      <vt:lpstr>NETWORK TYPES(contd…)</vt:lpstr>
      <vt:lpstr>Cont..</vt:lpstr>
      <vt:lpstr>NETWORK TYPES(contd…)</vt:lpstr>
      <vt:lpstr>NETWORK TYPES (contd…)</vt:lpstr>
      <vt:lpstr>NETWORK TERMS- HOST, WORKSTATIONS, SERVER, CLIENT, NODE </vt:lpstr>
      <vt:lpstr>NETWORK TERMS- HOST, WORKSTATIONS, SERVER, CLIENT, NODE </vt:lpstr>
      <vt:lpstr>NETWORK DEFINITION</vt:lpstr>
      <vt:lpstr>PURPOSE OF A NETWORK</vt:lpstr>
      <vt:lpstr>NETWORK CRITERIA </vt:lpstr>
      <vt:lpstr>NETWORK CRITERIA (contd…)</vt:lpstr>
      <vt:lpstr>NETWORK CRITERIA (contd…)</vt:lpstr>
      <vt:lpstr>PROPERTIES OF GOOD NETWORK </vt:lpstr>
      <vt:lpstr>TYPES OF CONNECTIONS </vt:lpstr>
      <vt:lpstr>ADVANTAGES OF NETWORKING </vt:lpstr>
      <vt:lpstr>THE DISADVANTAGES OF NETWORKING </vt:lpstr>
      <vt:lpstr>TYPES OF NETWORK ARCHITECTURE</vt:lpstr>
      <vt:lpstr>TYPES OF NETWORK ARCHITECTUR (contd…)</vt:lpstr>
      <vt:lpstr>DIFFERENCE BETWEEN CLIENT SERVER NETWORK AND PEER TO PEER NETWORK</vt:lpstr>
      <vt:lpstr>NETWORK TOPOLOGY</vt:lpstr>
      <vt:lpstr>Question: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Communication</dc:title>
  <dc:creator>Yasir Afaq</dc:creator>
  <cp:lastModifiedBy>sanjeev mandal</cp:lastModifiedBy>
  <cp:revision>40</cp:revision>
  <dcterms:created xsi:type="dcterms:W3CDTF">2022-08-28T15:32:51Z</dcterms:created>
  <dcterms:modified xsi:type="dcterms:W3CDTF">2022-09-07T07:43:54Z</dcterms:modified>
</cp:coreProperties>
</file>